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785794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Исследовательская деятельность учащихся при изучении химии и биологии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571876"/>
            <a:ext cx="3243242" cy="221457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 опыта работы 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Фрейлих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Е.Н.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Учителя химии и биологии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МБОУ «СОШ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3»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г. Боготола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Красноярского края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Исследовательская деятельность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деятельность учащихся, связанная с решением учащимися творческой, исследовательской задачи с заранее неизвестным результатом и предполагающая наличие основных этапов: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постановка проблемы;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изучение теории;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и проведение эксперимента, сбор собственного материала, его анализ и обобщение;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собственные выводы.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Цели учебной исследовательской деятельности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приобретении учащимися функционального навыка исследования как универсального способа освоения действительности;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развитие способности к исследовательскому типу мышления;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активизация личностной позиции учащегося в образовательном процессе на основе приобретения субъективно новых знаний (т. е. самостоятельно получаемых знаний, являющихся новыми и личностно значимыми  для конкретного учащегося).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785918" y="1571612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57950" y="1571612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2428868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Урочная деятельность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6380" y="2500306"/>
            <a:ext cx="300039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Внеурочная деятельность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285728"/>
            <a:ext cx="721523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Формы организации исследовательской деятельности</a:t>
            </a:r>
            <a:endParaRPr lang="ru-RU" sz="28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14348" y="364331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786050" y="364331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00694" y="364331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72396" y="3643314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643446"/>
            <a:ext cx="200023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Лабораторные и практические работы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4643446"/>
            <a:ext cx="20002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Проблемные задачи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4643446"/>
            <a:ext cx="192879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Элективные курсы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4643446"/>
            <a:ext cx="192879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Научное общество учащихся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Практическая работа исследовательского характера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697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11 класс. Практическая работа «Скорость химических реакций»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Задание для группы №2 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Разработайте методику проведения опыта по изучению влияние концентрации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KI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на скорость реакции  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KI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+2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 вас имеются следующие реактивы: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р-ры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KI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CuSO</a:t>
            </a:r>
            <a:r>
              <a:rPr lang="ru-RU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крахмальный клейстер (для обнаружения образующегося в результате реакции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иода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) и оборудование: пробирки, пипетки, спиртовки, держатели. 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Подсказка: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Подумайте в скольких пробирках вы будете проводить опыт, какие реактивы вы поместите в каждую пробирку, при каких условиях вы будете проводить реакцию в каждой пробирке, какой предположительно результат вы должны получить. 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Обсудите задание в группе, выберите одного выступающего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/>
              <a:t> </a:t>
            </a:r>
          </a:p>
          <a:p>
            <a:pPr>
              <a:buNone/>
            </a:pPr>
            <a:r>
              <a:rPr lang="ru-RU" sz="1800" b="1" dirty="0" smtClean="0"/>
              <a:t> </a:t>
            </a:r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Исследовательское задания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день ученического самоуправления вам досталась должность повара школьной столовой. Составьте меню школьного завтрака для подростков.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14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Исследовательская деятельность в рамках элективного курса «МИР, В КОТОРОМ Я ЖИВУ:</a:t>
            </a:r>
            <a:br>
              <a:rPr lang="ru-RU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ЭКОЛОГИЯ СРЕДЫ ОБИТАНИЯ ЧЕЛОВЕКА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14686"/>
            <a:ext cx="7467600" cy="3259266"/>
          </a:xfrm>
        </p:spPr>
        <p:txBody>
          <a:bodyPr/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Написание рефератов;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Создание презентаций.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Научно – практические конференции учащихся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Городская научно – практическая конференция – призеры и победители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Краевая школа «Юный исследователь» – призер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Краевая научно – практическая конференция – лауреаты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Всероссийский конкурс исследовательских работ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1604585"/>
            <a:ext cx="80724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Не существует сколько-нибудь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 достоверных тестов на одаренность,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кроме тех, которые проявляются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 в результате активного участия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 хотя бы в самой маленькой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поисковой исследовательской работе.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</a:rPr>
              <a:t>                                  А.Н. Колмогоров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259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Исследовательская деятельность учащихся при изучении химии и биологии</vt:lpstr>
      <vt:lpstr>Исследовательская деятельность</vt:lpstr>
      <vt:lpstr>Цели учебной исследовательской деятельности</vt:lpstr>
      <vt:lpstr>Слайд 4</vt:lpstr>
      <vt:lpstr>Практическая работа исследовательского характера</vt:lpstr>
      <vt:lpstr>Исследовательское задания</vt:lpstr>
      <vt:lpstr>                  Исследовательская деятельность в рамках элективного курса «МИР, В КОТОРОМ Я ЖИВУ: ЭКОЛОГИЯ СРЕДЫ ОБИТАНИЯ ЧЕЛОВЕКА </vt:lpstr>
      <vt:lpstr>Научно – практические конференции учащихся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учащихся при изучении химии и биологии</dc:title>
  <cp:lastModifiedBy>Aндрей</cp:lastModifiedBy>
  <cp:revision>10</cp:revision>
  <dcterms:modified xsi:type="dcterms:W3CDTF">2012-11-29T03:48:18Z</dcterms:modified>
</cp:coreProperties>
</file>