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AA58B-2DB1-4F3A-8B43-61387EFAA01D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50DDF597-E272-46D5-8681-6F17B4D4BDD8}">
      <dgm:prSet/>
      <dgm:spPr/>
      <dgm:t>
        <a:bodyPr/>
        <a:lstStyle/>
        <a:p>
          <a:pPr rtl="0"/>
          <a:r>
            <a:rPr lang="ru-RU" b="1" dirty="0" smtClean="0"/>
            <a:t>- Обеспечение </a:t>
          </a:r>
          <a:r>
            <a:rPr lang="ru-RU" b="1" dirty="0" smtClean="0"/>
            <a:t>профессионального роста педагогических </a:t>
          </a:r>
          <a:r>
            <a:rPr lang="ru-RU" b="1" dirty="0" smtClean="0"/>
            <a:t>работников </a:t>
          </a:r>
          <a:endParaRPr lang="ru-RU" b="1" dirty="0"/>
        </a:p>
      </dgm:t>
    </dgm:pt>
    <dgm:pt modelId="{044B402D-F1A5-434B-AA64-A1A5A1057E81}" type="parTrans" cxnId="{CCBDCD46-CC30-477F-BC3E-8721275F4B08}">
      <dgm:prSet/>
      <dgm:spPr/>
      <dgm:t>
        <a:bodyPr/>
        <a:lstStyle/>
        <a:p>
          <a:endParaRPr lang="ru-RU" b="1"/>
        </a:p>
      </dgm:t>
    </dgm:pt>
    <dgm:pt modelId="{C1DFAE9F-3575-4A68-9D0C-DE78B4BB0E48}" type="sibTrans" cxnId="{CCBDCD46-CC30-477F-BC3E-8721275F4B08}">
      <dgm:prSet/>
      <dgm:spPr/>
      <dgm:t>
        <a:bodyPr/>
        <a:lstStyle/>
        <a:p>
          <a:endParaRPr lang="ru-RU" b="1"/>
        </a:p>
      </dgm:t>
    </dgm:pt>
    <dgm:pt modelId="{12269C61-D94E-4B44-996E-FC77D655A5D0}">
      <dgm:prSet/>
      <dgm:spPr/>
      <dgm:t>
        <a:bodyPr/>
        <a:lstStyle/>
        <a:p>
          <a:pPr rtl="0"/>
          <a:r>
            <a:rPr lang="ru-RU" b="1" dirty="0" smtClean="0"/>
            <a:t>- Создании </a:t>
          </a:r>
          <a:r>
            <a:rPr lang="ru-RU" b="1" dirty="0" smtClean="0"/>
            <a:t>системы наставничества</a:t>
          </a:r>
          <a:endParaRPr lang="ru-RU" b="1" dirty="0"/>
        </a:p>
      </dgm:t>
    </dgm:pt>
    <dgm:pt modelId="{C077F33A-FE88-4153-AB09-BF8340F03EF0}" type="parTrans" cxnId="{A81312A3-80EA-4EBE-8E20-FCCA052A5A47}">
      <dgm:prSet/>
      <dgm:spPr/>
      <dgm:t>
        <a:bodyPr/>
        <a:lstStyle/>
        <a:p>
          <a:endParaRPr lang="ru-RU" b="1"/>
        </a:p>
      </dgm:t>
    </dgm:pt>
    <dgm:pt modelId="{E7A745E3-D6D9-4B9A-8DEF-5201EF1CFC0A}" type="sibTrans" cxnId="{A81312A3-80EA-4EBE-8E20-FCCA052A5A47}">
      <dgm:prSet/>
      <dgm:spPr/>
      <dgm:t>
        <a:bodyPr/>
        <a:lstStyle/>
        <a:p>
          <a:endParaRPr lang="ru-RU" b="1"/>
        </a:p>
      </dgm:t>
    </dgm:pt>
    <dgm:pt modelId="{EE4F811B-8701-4F4D-9F45-F9A4D0944DDA}">
      <dgm:prSet/>
      <dgm:spPr/>
      <dgm:t>
        <a:bodyPr/>
        <a:lstStyle/>
        <a:p>
          <a:pPr rtl="0"/>
          <a:r>
            <a:rPr lang="ru-RU" b="1" dirty="0" smtClean="0"/>
            <a:t>- Сопровождение </a:t>
          </a:r>
          <a:r>
            <a:rPr lang="ru-RU" b="1" dirty="0" smtClean="0"/>
            <a:t>и вовлечение молодых педагогов</a:t>
          </a:r>
          <a:endParaRPr lang="ru-RU" b="1" dirty="0"/>
        </a:p>
      </dgm:t>
    </dgm:pt>
    <dgm:pt modelId="{F9254817-2930-43DD-B044-12FBD2843C2D}" type="parTrans" cxnId="{3046A790-A4DE-4EE4-A4B9-BF2402365069}">
      <dgm:prSet/>
      <dgm:spPr/>
      <dgm:t>
        <a:bodyPr/>
        <a:lstStyle/>
        <a:p>
          <a:endParaRPr lang="ru-RU" b="1"/>
        </a:p>
      </dgm:t>
    </dgm:pt>
    <dgm:pt modelId="{221EA445-53A4-40C6-A02A-7B0885B0A094}" type="sibTrans" cxnId="{3046A790-A4DE-4EE4-A4B9-BF2402365069}">
      <dgm:prSet/>
      <dgm:spPr/>
      <dgm:t>
        <a:bodyPr/>
        <a:lstStyle/>
        <a:p>
          <a:endParaRPr lang="ru-RU" b="1"/>
        </a:p>
      </dgm:t>
    </dgm:pt>
    <dgm:pt modelId="{29910B0B-16A6-425E-951D-F0DDE0CE9AC0}">
      <dgm:prSet/>
      <dgm:spPr/>
      <dgm:t>
        <a:bodyPr/>
        <a:lstStyle/>
        <a:p>
          <a:pPr rtl="0"/>
          <a:r>
            <a:rPr lang="ru-RU" b="1" dirty="0" smtClean="0"/>
            <a:t>- Развитии ЦОС</a:t>
          </a:r>
          <a:endParaRPr lang="ru-RU" b="1" dirty="0"/>
        </a:p>
      </dgm:t>
    </dgm:pt>
    <dgm:pt modelId="{54C5724B-C172-4BBC-9487-96CC65CC8CCD}" type="sibTrans" cxnId="{358EA4EB-E513-472A-A94C-5E3D3E34D176}">
      <dgm:prSet/>
      <dgm:spPr/>
      <dgm:t>
        <a:bodyPr/>
        <a:lstStyle/>
        <a:p>
          <a:endParaRPr lang="ru-RU" b="1"/>
        </a:p>
      </dgm:t>
    </dgm:pt>
    <dgm:pt modelId="{93A976FD-883C-49C3-BD42-4EDE357D9B46}" type="parTrans" cxnId="{358EA4EB-E513-472A-A94C-5E3D3E34D176}">
      <dgm:prSet/>
      <dgm:spPr/>
      <dgm:t>
        <a:bodyPr/>
        <a:lstStyle/>
        <a:p>
          <a:endParaRPr lang="ru-RU" b="1"/>
        </a:p>
      </dgm:t>
    </dgm:pt>
    <dgm:pt modelId="{11C1341F-D707-42C8-8809-7AB2BA4D79CB}" type="pres">
      <dgm:prSet presAssocID="{F29AA58B-2DB1-4F3A-8B43-61387EFAA0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B317DA6-703F-4C1A-BC0C-3FD1A6618C2A}" type="pres">
      <dgm:prSet presAssocID="{50DDF597-E272-46D5-8681-6F17B4D4BDD8}" presName="thickLine" presStyleLbl="alignNode1" presStyleIdx="0" presStyleCnt="4"/>
      <dgm:spPr/>
      <dgm:t>
        <a:bodyPr/>
        <a:lstStyle/>
        <a:p>
          <a:endParaRPr lang="ru-RU"/>
        </a:p>
      </dgm:t>
    </dgm:pt>
    <dgm:pt modelId="{20FC0134-2A5A-4612-A87E-E61776D8F45A}" type="pres">
      <dgm:prSet presAssocID="{50DDF597-E272-46D5-8681-6F17B4D4BDD8}" presName="horz1" presStyleCnt="0"/>
      <dgm:spPr/>
      <dgm:t>
        <a:bodyPr/>
        <a:lstStyle/>
        <a:p>
          <a:endParaRPr lang="ru-RU"/>
        </a:p>
      </dgm:t>
    </dgm:pt>
    <dgm:pt modelId="{A77FAB96-021A-4731-8CA6-9ED7CA616F07}" type="pres">
      <dgm:prSet presAssocID="{50DDF597-E272-46D5-8681-6F17B4D4BDD8}" presName="tx1" presStyleLbl="revTx" presStyleIdx="0" presStyleCnt="4"/>
      <dgm:spPr/>
      <dgm:t>
        <a:bodyPr/>
        <a:lstStyle/>
        <a:p>
          <a:endParaRPr lang="ru-RU"/>
        </a:p>
      </dgm:t>
    </dgm:pt>
    <dgm:pt modelId="{8C970C46-371B-4F9C-A688-C9EE5109DA81}" type="pres">
      <dgm:prSet presAssocID="{50DDF597-E272-46D5-8681-6F17B4D4BDD8}" presName="vert1" presStyleCnt="0"/>
      <dgm:spPr/>
      <dgm:t>
        <a:bodyPr/>
        <a:lstStyle/>
        <a:p>
          <a:endParaRPr lang="ru-RU"/>
        </a:p>
      </dgm:t>
    </dgm:pt>
    <dgm:pt modelId="{709A06BB-BCB9-42ED-A85D-AEBC85772F16}" type="pres">
      <dgm:prSet presAssocID="{29910B0B-16A6-425E-951D-F0DDE0CE9AC0}" presName="thickLine" presStyleLbl="alignNode1" presStyleIdx="1" presStyleCnt="4"/>
      <dgm:spPr/>
      <dgm:t>
        <a:bodyPr/>
        <a:lstStyle/>
        <a:p>
          <a:endParaRPr lang="ru-RU"/>
        </a:p>
      </dgm:t>
    </dgm:pt>
    <dgm:pt modelId="{87411726-B7B4-4B96-BC1D-34831932AC43}" type="pres">
      <dgm:prSet presAssocID="{29910B0B-16A6-425E-951D-F0DDE0CE9AC0}" presName="horz1" presStyleCnt="0"/>
      <dgm:spPr/>
      <dgm:t>
        <a:bodyPr/>
        <a:lstStyle/>
        <a:p>
          <a:endParaRPr lang="ru-RU"/>
        </a:p>
      </dgm:t>
    </dgm:pt>
    <dgm:pt modelId="{06B9F54F-09A3-4EF5-BF67-EF39E824A996}" type="pres">
      <dgm:prSet presAssocID="{29910B0B-16A6-425E-951D-F0DDE0CE9AC0}" presName="tx1" presStyleLbl="revTx" presStyleIdx="1" presStyleCnt="4"/>
      <dgm:spPr/>
      <dgm:t>
        <a:bodyPr/>
        <a:lstStyle/>
        <a:p>
          <a:endParaRPr lang="ru-RU"/>
        </a:p>
      </dgm:t>
    </dgm:pt>
    <dgm:pt modelId="{FC82A007-22F3-45C3-A946-60CA9FB70D77}" type="pres">
      <dgm:prSet presAssocID="{29910B0B-16A6-425E-951D-F0DDE0CE9AC0}" presName="vert1" presStyleCnt="0"/>
      <dgm:spPr/>
      <dgm:t>
        <a:bodyPr/>
        <a:lstStyle/>
        <a:p>
          <a:endParaRPr lang="ru-RU"/>
        </a:p>
      </dgm:t>
    </dgm:pt>
    <dgm:pt modelId="{8D0A89F6-1A41-4D61-96BD-4D234FCD4CFF}" type="pres">
      <dgm:prSet presAssocID="{12269C61-D94E-4B44-996E-FC77D655A5D0}" presName="thickLine" presStyleLbl="alignNode1" presStyleIdx="2" presStyleCnt="4"/>
      <dgm:spPr/>
      <dgm:t>
        <a:bodyPr/>
        <a:lstStyle/>
        <a:p>
          <a:endParaRPr lang="ru-RU"/>
        </a:p>
      </dgm:t>
    </dgm:pt>
    <dgm:pt modelId="{12E1B6B0-601D-4167-8219-E58242F5F3A3}" type="pres">
      <dgm:prSet presAssocID="{12269C61-D94E-4B44-996E-FC77D655A5D0}" presName="horz1" presStyleCnt="0"/>
      <dgm:spPr/>
      <dgm:t>
        <a:bodyPr/>
        <a:lstStyle/>
        <a:p>
          <a:endParaRPr lang="ru-RU"/>
        </a:p>
      </dgm:t>
    </dgm:pt>
    <dgm:pt modelId="{43F606BC-5A41-4F09-AE99-008331EE031E}" type="pres">
      <dgm:prSet presAssocID="{12269C61-D94E-4B44-996E-FC77D655A5D0}" presName="tx1" presStyleLbl="revTx" presStyleIdx="2" presStyleCnt="4"/>
      <dgm:spPr/>
      <dgm:t>
        <a:bodyPr/>
        <a:lstStyle/>
        <a:p>
          <a:endParaRPr lang="ru-RU"/>
        </a:p>
      </dgm:t>
    </dgm:pt>
    <dgm:pt modelId="{9879A6CE-4421-4645-A1FB-5B65F1E8CCD4}" type="pres">
      <dgm:prSet presAssocID="{12269C61-D94E-4B44-996E-FC77D655A5D0}" presName="vert1" presStyleCnt="0"/>
      <dgm:spPr/>
      <dgm:t>
        <a:bodyPr/>
        <a:lstStyle/>
        <a:p>
          <a:endParaRPr lang="ru-RU"/>
        </a:p>
      </dgm:t>
    </dgm:pt>
    <dgm:pt modelId="{9026B6BD-A1CA-43CD-891C-19B69CFABEFC}" type="pres">
      <dgm:prSet presAssocID="{EE4F811B-8701-4F4D-9F45-F9A4D0944DDA}" presName="thickLine" presStyleLbl="alignNode1" presStyleIdx="3" presStyleCnt="4"/>
      <dgm:spPr/>
      <dgm:t>
        <a:bodyPr/>
        <a:lstStyle/>
        <a:p>
          <a:endParaRPr lang="ru-RU"/>
        </a:p>
      </dgm:t>
    </dgm:pt>
    <dgm:pt modelId="{FD771775-4FBF-4B70-AEA5-0D06DFCC8E31}" type="pres">
      <dgm:prSet presAssocID="{EE4F811B-8701-4F4D-9F45-F9A4D0944DDA}" presName="horz1" presStyleCnt="0"/>
      <dgm:spPr/>
      <dgm:t>
        <a:bodyPr/>
        <a:lstStyle/>
        <a:p>
          <a:endParaRPr lang="ru-RU"/>
        </a:p>
      </dgm:t>
    </dgm:pt>
    <dgm:pt modelId="{461B7658-D1E3-4181-B00C-D7FBA0E5770F}" type="pres">
      <dgm:prSet presAssocID="{EE4F811B-8701-4F4D-9F45-F9A4D0944DDA}" presName="tx1" presStyleLbl="revTx" presStyleIdx="3" presStyleCnt="4"/>
      <dgm:spPr/>
      <dgm:t>
        <a:bodyPr/>
        <a:lstStyle/>
        <a:p>
          <a:endParaRPr lang="ru-RU"/>
        </a:p>
      </dgm:t>
    </dgm:pt>
    <dgm:pt modelId="{4AA27972-5E77-4C76-9482-015EB4851E5F}" type="pres">
      <dgm:prSet presAssocID="{EE4F811B-8701-4F4D-9F45-F9A4D0944DDA}" presName="vert1" presStyleCnt="0"/>
      <dgm:spPr/>
      <dgm:t>
        <a:bodyPr/>
        <a:lstStyle/>
        <a:p>
          <a:endParaRPr lang="ru-RU"/>
        </a:p>
      </dgm:t>
    </dgm:pt>
  </dgm:ptLst>
  <dgm:cxnLst>
    <dgm:cxn modelId="{740F980C-A67B-4D5D-B0EF-9D72DF7CB30F}" type="presOf" srcId="{12269C61-D94E-4B44-996E-FC77D655A5D0}" destId="{43F606BC-5A41-4F09-AE99-008331EE031E}" srcOrd="0" destOrd="0" presId="urn:microsoft.com/office/officeart/2008/layout/LinedList"/>
    <dgm:cxn modelId="{3046A790-A4DE-4EE4-A4B9-BF2402365069}" srcId="{F29AA58B-2DB1-4F3A-8B43-61387EFAA01D}" destId="{EE4F811B-8701-4F4D-9F45-F9A4D0944DDA}" srcOrd="3" destOrd="0" parTransId="{F9254817-2930-43DD-B044-12FBD2843C2D}" sibTransId="{221EA445-53A4-40C6-A02A-7B0885B0A094}"/>
    <dgm:cxn modelId="{358EA4EB-E513-472A-A94C-5E3D3E34D176}" srcId="{F29AA58B-2DB1-4F3A-8B43-61387EFAA01D}" destId="{29910B0B-16A6-425E-951D-F0DDE0CE9AC0}" srcOrd="1" destOrd="0" parTransId="{93A976FD-883C-49C3-BD42-4EDE357D9B46}" sibTransId="{54C5724B-C172-4BBC-9487-96CC65CC8CCD}"/>
    <dgm:cxn modelId="{AAE0F81A-1F03-4D37-9CFB-BF182D2FE760}" type="presOf" srcId="{50DDF597-E272-46D5-8681-6F17B4D4BDD8}" destId="{A77FAB96-021A-4731-8CA6-9ED7CA616F07}" srcOrd="0" destOrd="0" presId="urn:microsoft.com/office/officeart/2008/layout/LinedList"/>
    <dgm:cxn modelId="{A81312A3-80EA-4EBE-8E20-FCCA052A5A47}" srcId="{F29AA58B-2DB1-4F3A-8B43-61387EFAA01D}" destId="{12269C61-D94E-4B44-996E-FC77D655A5D0}" srcOrd="2" destOrd="0" parTransId="{C077F33A-FE88-4153-AB09-BF8340F03EF0}" sibTransId="{E7A745E3-D6D9-4B9A-8DEF-5201EF1CFC0A}"/>
    <dgm:cxn modelId="{3335E6FE-5CF5-422A-9561-58D8B1453880}" type="presOf" srcId="{F29AA58B-2DB1-4F3A-8B43-61387EFAA01D}" destId="{11C1341F-D707-42C8-8809-7AB2BA4D79CB}" srcOrd="0" destOrd="0" presId="urn:microsoft.com/office/officeart/2008/layout/LinedList"/>
    <dgm:cxn modelId="{CCBDCD46-CC30-477F-BC3E-8721275F4B08}" srcId="{F29AA58B-2DB1-4F3A-8B43-61387EFAA01D}" destId="{50DDF597-E272-46D5-8681-6F17B4D4BDD8}" srcOrd="0" destOrd="0" parTransId="{044B402D-F1A5-434B-AA64-A1A5A1057E81}" sibTransId="{C1DFAE9F-3575-4A68-9D0C-DE78B4BB0E48}"/>
    <dgm:cxn modelId="{57D9358D-B449-45D0-A256-684BA77FDBF5}" type="presOf" srcId="{EE4F811B-8701-4F4D-9F45-F9A4D0944DDA}" destId="{461B7658-D1E3-4181-B00C-D7FBA0E5770F}" srcOrd="0" destOrd="0" presId="urn:microsoft.com/office/officeart/2008/layout/LinedList"/>
    <dgm:cxn modelId="{444B4BDA-2CBC-4B1B-B017-FF4CC25C1632}" type="presOf" srcId="{29910B0B-16A6-425E-951D-F0DDE0CE9AC0}" destId="{06B9F54F-09A3-4EF5-BF67-EF39E824A996}" srcOrd="0" destOrd="0" presId="urn:microsoft.com/office/officeart/2008/layout/LinedList"/>
    <dgm:cxn modelId="{719E53D3-702C-4750-8E0A-EE4BA11BFCCE}" type="presParOf" srcId="{11C1341F-D707-42C8-8809-7AB2BA4D79CB}" destId="{CB317DA6-703F-4C1A-BC0C-3FD1A6618C2A}" srcOrd="0" destOrd="0" presId="urn:microsoft.com/office/officeart/2008/layout/LinedList"/>
    <dgm:cxn modelId="{5ADAEFEB-A801-4B98-9BFE-88D98807CE7B}" type="presParOf" srcId="{11C1341F-D707-42C8-8809-7AB2BA4D79CB}" destId="{20FC0134-2A5A-4612-A87E-E61776D8F45A}" srcOrd="1" destOrd="0" presId="urn:microsoft.com/office/officeart/2008/layout/LinedList"/>
    <dgm:cxn modelId="{5C9B234E-5388-44BF-A725-89DCBCB4789A}" type="presParOf" srcId="{20FC0134-2A5A-4612-A87E-E61776D8F45A}" destId="{A77FAB96-021A-4731-8CA6-9ED7CA616F07}" srcOrd="0" destOrd="0" presId="urn:microsoft.com/office/officeart/2008/layout/LinedList"/>
    <dgm:cxn modelId="{7A081E0A-912D-4A03-839C-E6E963D07815}" type="presParOf" srcId="{20FC0134-2A5A-4612-A87E-E61776D8F45A}" destId="{8C970C46-371B-4F9C-A688-C9EE5109DA81}" srcOrd="1" destOrd="0" presId="urn:microsoft.com/office/officeart/2008/layout/LinedList"/>
    <dgm:cxn modelId="{8C657C97-2168-47CC-A6EA-C0F9B7F7D92C}" type="presParOf" srcId="{11C1341F-D707-42C8-8809-7AB2BA4D79CB}" destId="{709A06BB-BCB9-42ED-A85D-AEBC85772F16}" srcOrd="2" destOrd="0" presId="urn:microsoft.com/office/officeart/2008/layout/LinedList"/>
    <dgm:cxn modelId="{0A516E5F-54DE-4E05-B9FA-DEFAAA872A6F}" type="presParOf" srcId="{11C1341F-D707-42C8-8809-7AB2BA4D79CB}" destId="{87411726-B7B4-4B96-BC1D-34831932AC43}" srcOrd="3" destOrd="0" presId="urn:microsoft.com/office/officeart/2008/layout/LinedList"/>
    <dgm:cxn modelId="{906FA3C7-2D44-4F4F-AF13-EEA43CFE990F}" type="presParOf" srcId="{87411726-B7B4-4B96-BC1D-34831932AC43}" destId="{06B9F54F-09A3-4EF5-BF67-EF39E824A996}" srcOrd="0" destOrd="0" presId="urn:microsoft.com/office/officeart/2008/layout/LinedList"/>
    <dgm:cxn modelId="{32B917B8-B241-45D4-BEBE-C9C5ED0EFF82}" type="presParOf" srcId="{87411726-B7B4-4B96-BC1D-34831932AC43}" destId="{FC82A007-22F3-45C3-A946-60CA9FB70D77}" srcOrd="1" destOrd="0" presId="urn:microsoft.com/office/officeart/2008/layout/LinedList"/>
    <dgm:cxn modelId="{282674D7-524F-4E28-84B9-CA23D5AFEF48}" type="presParOf" srcId="{11C1341F-D707-42C8-8809-7AB2BA4D79CB}" destId="{8D0A89F6-1A41-4D61-96BD-4D234FCD4CFF}" srcOrd="4" destOrd="0" presId="urn:microsoft.com/office/officeart/2008/layout/LinedList"/>
    <dgm:cxn modelId="{54AE383C-37CA-488A-9462-7BBC5F323615}" type="presParOf" srcId="{11C1341F-D707-42C8-8809-7AB2BA4D79CB}" destId="{12E1B6B0-601D-4167-8219-E58242F5F3A3}" srcOrd="5" destOrd="0" presId="urn:microsoft.com/office/officeart/2008/layout/LinedList"/>
    <dgm:cxn modelId="{D119D504-545E-43B8-859E-7A016801BC58}" type="presParOf" srcId="{12E1B6B0-601D-4167-8219-E58242F5F3A3}" destId="{43F606BC-5A41-4F09-AE99-008331EE031E}" srcOrd="0" destOrd="0" presId="urn:microsoft.com/office/officeart/2008/layout/LinedList"/>
    <dgm:cxn modelId="{0F41EC9A-E7BA-46CF-B15F-49AEC3F382AE}" type="presParOf" srcId="{12E1B6B0-601D-4167-8219-E58242F5F3A3}" destId="{9879A6CE-4421-4645-A1FB-5B65F1E8CCD4}" srcOrd="1" destOrd="0" presId="urn:microsoft.com/office/officeart/2008/layout/LinedList"/>
    <dgm:cxn modelId="{1707DEE9-91E9-491C-B98E-C3041DC82645}" type="presParOf" srcId="{11C1341F-D707-42C8-8809-7AB2BA4D79CB}" destId="{9026B6BD-A1CA-43CD-891C-19B69CFABEFC}" srcOrd="6" destOrd="0" presId="urn:microsoft.com/office/officeart/2008/layout/LinedList"/>
    <dgm:cxn modelId="{68176ACB-6DE9-4571-8C23-52F97E88E2A0}" type="presParOf" srcId="{11C1341F-D707-42C8-8809-7AB2BA4D79CB}" destId="{FD771775-4FBF-4B70-AEA5-0D06DFCC8E31}" srcOrd="7" destOrd="0" presId="urn:microsoft.com/office/officeart/2008/layout/LinedList"/>
    <dgm:cxn modelId="{D994BCD4-1703-4E22-BDA8-32F93C260824}" type="presParOf" srcId="{FD771775-4FBF-4B70-AEA5-0D06DFCC8E31}" destId="{461B7658-D1E3-4181-B00C-D7FBA0E5770F}" srcOrd="0" destOrd="0" presId="urn:microsoft.com/office/officeart/2008/layout/LinedList"/>
    <dgm:cxn modelId="{E4A74283-C523-4ADA-9C8F-5370907B1117}" type="presParOf" srcId="{FD771775-4FBF-4B70-AEA5-0D06DFCC8E31}" destId="{4AA27972-5E77-4C76-9482-015EB4851E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2A8D6D-3B2C-460F-A936-3080483BF5DB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44FF21-E06C-455E-93C5-4D11E5F0CD3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новые образовательные результаты(ОР)</a:t>
          </a:r>
          <a:endParaRPr lang="ru-RU" dirty="0">
            <a:solidFill>
              <a:schemeClr val="tx1"/>
            </a:solidFill>
          </a:endParaRPr>
        </a:p>
      </dgm:t>
    </dgm:pt>
    <dgm:pt modelId="{D01B1757-A2B5-495A-A653-9E379EEFC308}" type="parTrans" cxnId="{0E386014-97D1-4558-B776-967348ACF9AC}">
      <dgm:prSet/>
      <dgm:spPr/>
      <dgm:t>
        <a:bodyPr/>
        <a:lstStyle/>
        <a:p>
          <a:endParaRPr lang="ru-RU"/>
        </a:p>
      </dgm:t>
    </dgm:pt>
    <dgm:pt modelId="{35374EA1-4EC9-48BA-B544-0419F0D9E0EB}" type="sibTrans" cxnId="{0E386014-97D1-4558-B776-967348ACF9AC}">
      <dgm:prSet/>
      <dgm:spPr/>
      <dgm:t>
        <a:bodyPr/>
        <a:lstStyle/>
        <a:p>
          <a:endParaRPr lang="ru-RU"/>
        </a:p>
      </dgm:t>
    </dgm:pt>
    <dgm:pt modelId="{84362875-9A79-47EA-9116-68F5888011AC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способы работы по достижению новых образовательных результатов</a:t>
          </a:r>
          <a:endParaRPr lang="ru-RU" dirty="0">
            <a:solidFill>
              <a:schemeClr val="tx1"/>
            </a:solidFill>
          </a:endParaRPr>
        </a:p>
      </dgm:t>
    </dgm:pt>
    <dgm:pt modelId="{26692E0C-7B9E-4C7F-92C3-921EAC1C9E3C}" type="parTrans" cxnId="{3483E8FB-2990-4707-95E2-A6D07057C8D4}">
      <dgm:prSet/>
      <dgm:spPr/>
      <dgm:t>
        <a:bodyPr/>
        <a:lstStyle/>
        <a:p>
          <a:endParaRPr lang="ru-RU"/>
        </a:p>
      </dgm:t>
    </dgm:pt>
    <dgm:pt modelId="{1BC25988-CF2C-49F7-B0DD-D9328DE12C82}" type="sibTrans" cxnId="{3483E8FB-2990-4707-95E2-A6D07057C8D4}">
      <dgm:prSet/>
      <dgm:spPr/>
      <dgm:t>
        <a:bodyPr/>
        <a:lstStyle/>
        <a:p>
          <a:endParaRPr lang="ru-RU"/>
        </a:p>
      </dgm:t>
    </dgm:pt>
    <dgm:pt modelId="{DDFF408B-A0D7-44AA-9E9A-4218067CB3F6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учительские компетенции</a:t>
          </a:r>
          <a:endParaRPr lang="ru-RU" dirty="0">
            <a:solidFill>
              <a:schemeClr val="tx1"/>
            </a:solidFill>
          </a:endParaRPr>
        </a:p>
      </dgm:t>
    </dgm:pt>
    <dgm:pt modelId="{11866A74-2A12-43A0-8274-4AD20E0CF565}" type="parTrans" cxnId="{CA7CB212-3715-475F-8833-C95AEE81ADA0}">
      <dgm:prSet/>
      <dgm:spPr/>
      <dgm:t>
        <a:bodyPr/>
        <a:lstStyle/>
        <a:p>
          <a:endParaRPr lang="ru-RU"/>
        </a:p>
      </dgm:t>
    </dgm:pt>
    <dgm:pt modelId="{F6D0508C-3D57-459C-B402-7D5A9A1208EE}" type="sibTrans" cxnId="{CA7CB212-3715-475F-8833-C95AEE81ADA0}">
      <dgm:prSet/>
      <dgm:spPr/>
      <dgm:t>
        <a:bodyPr/>
        <a:lstStyle/>
        <a:p>
          <a:endParaRPr lang="ru-RU"/>
        </a:p>
      </dgm:t>
    </dgm:pt>
    <dgm:pt modelId="{131801C6-B634-4E85-A323-42918D114B3C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solidFill>
                <a:schemeClr val="tx1"/>
              </a:solidFill>
            </a:rPr>
            <a:t>методическая работа </a:t>
          </a:r>
          <a:r>
            <a:rPr lang="ru-RU" dirty="0" smtClean="0">
              <a:solidFill>
                <a:schemeClr val="tx1"/>
              </a:solidFill>
            </a:rPr>
            <a:t>с учителем (сопровождение)</a:t>
          </a:r>
          <a:endParaRPr lang="ru-RU" dirty="0">
            <a:solidFill>
              <a:schemeClr val="tx1"/>
            </a:solidFill>
          </a:endParaRPr>
        </a:p>
      </dgm:t>
    </dgm:pt>
    <dgm:pt modelId="{0946E8D8-418A-4D1B-B77D-E048CB64B460}" type="parTrans" cxnId="{4AE1310F-4650-4D89-A5EA-AD0305A8098F}">
      <dgm:prSet/>
      <dgm:spPr/>
      <dgm:t>
        <a:bodyPr/>
        <a:lstStyle/>
        <a:p>
          <a:endParaRPr lang="ru-RU"/>
        </a:p>
      </dgm:t>
    </dgm:pt>
    <dgm:pt modelId="{EA5301F5-40A9-4B6F-90ED-A6258DE47836}" type="sibTrans" cxnId="{4AE1310F-4650-4D89-A5EA-AD0305A8098F}">
      <dgm:prSet/>
      <dgm:spPr/>
      <dgm:t>
        <a:bodyPr/>
        <a:lstStyle/>
        <a:p>
          <a:endParaRPr lang="ru-RU"/>
        </a:p>
      </dgm:t>
    </dgm:pt>
    <dgm:pt modelId="{D3CE6B4C-A2DC-43A3-BCBD-540B2772428D}" type="pres">
      <dgm:prSet presAssocID="{842A8D6D-3B2C-460F-A936-3080483BF5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B604DC-F3EE-4BD1-863F-12A9DA0E960A}" type="pres">
      <dgm:prSet presAssocID="{131801C6-B634-4E85-A323-42918D114B3C}" presName="boxAndChildren" presStyleCnt="0"/>
      <dgm:spPr/>
      <dgm:t>
        <a:bodyPr/>
        <a:lstStyle/>
        <a:p>
          <a:endParaRPr lang="ru-RU"/>
        </a:p>
      </dgm:t>
    </dgm:pt>
    <dgm:pt modelId="{D2EDABA5-49EC-4FEE-B58C-0A4ACB8646B8}" type="pres">
      <dgm:prSet presAssocID="{131801C6-B634-4E85-A323-42918D114B3C}" presName="parentTextBox" presStyleLbl="node1" presStyleIdx="0" presStyleCnt="4" custScaleY="139517" custLinFactNeighborY="-54378"/>
      <dgm:spPr/>
      <dgm:t>
        <a:bodyPr/>
        <a:lstStyle/>
        <a:p>
          <a:endParaRPr lang="ru-RU"/>
        </a:p>
      </dgm:t>
    </dgm:pt>
    <dgm:pt modelId="{A9619166-F343-4264-9B18-31ABC7A1D711}" type="pres">
      <dgm:prSet presAssocID="{F6D0508C-3D57-459C-B402-7D5A9A1208EE}" presName="sp" presStyleCnt="0"/>
      <dgm:spPr/>
      <dgm:t>
        <a:bodyPr/>
        <a:lstStyle/>
        <a:p>
          <a:endParaRPr lang="ru-RU"/>
        </a:p>
      </dgm:t>
    </dgm:pt>
    <dgm:pt modelId="{AABFAF5D-A289-452E-AC6F-8A9C4E539457}" type="pres">
      <dgm:prSet presAssocID="{DDFF408B-A0D7-44AA-9E9A-4218067CB3F6}" presName="arrowAndChildren" presStyleCnt="0"/>
      <dgm:spPr/>
      <dgm:t>
        <a:bodyPr/>
        <a:lstStyle/>
        <a:p>
          <a:endParaRPr lang="ru-RU"/>
        </a:p>
      </dgm:t>
    </dgm:pt>
    <dgm:pt modelId="{B6FC6E57-BA1A-4020-AC23-5D96865F688E}" type="pres">
      <dgm:prSet presAssocID="{DDFF408B-A0D7-44AA-9E9A-4218067CB3F6}" presName="parentTextArrow" presStyleLbl="node1" presStyleIdx="1" presStyleCnt="4" custScaleY="138647" custLinFactNeighborX="380" custLinFactNeighborY="-24835"/>
      <dgm:spPr/>
      <dgm:t>
        <a:bodyPr/>
        <a:lstStyle/>
        <a:p>
          <a:endParaRPr lang="ru-RU"/>
        </a:p>
      </dgm:t>
    </dgm:pt>
    <dgm:pt modelId="{33621581-D9B0-4AFD-9D61-495CB3A8F807}" type="pres">
      <dgm:prSet presAssocID="{1BC25988-CF2C-49F7-B0DD-D9328DE12C82}" presName="sp" presStyleCnt="0"/>
      <dgm:spPr/>
      <dgm:t>
        <a:bodyPr/>
        <a:lstStyle/>
        <a:p>
          <a:endParaRPr lang="ru-RU"/>
        </a:p>
      </dgm:t>
    </dgm:pt>
    <dgm:pt modelId="{DB342B01-0FBD-4C14-838D-ABBEE8FA12C6}" type="pres">
      <dgm:prSet presAssocID="{84362875-9A79-47EA-9116-68F5888011AC}" presName="arrowAndChildren" presStyleCnt="0"/>
      <dgm:spPr/>
      <dgm:t>
        <a:bodyPr/>
        <a:lstStyle/>
        <a:p>
          <a:endParaRPr lang="ru-RU"/>
        </a:p>
      </dgm:t>
    </dgm:pt>
    <dgm:pt modelId="{064B0C57-8DCF-45BA-B5C3-397E591E2CAC}" type="pres">
      <dgm:prSet presAssocID="{84362875-9A79-47EA-9116-68F5888011AC}" presName="parentTextArrow" presStyleLbl="node1" presStyleIdx="2" presStyleCnt="4" custScaleY="127993" custLinFactNeighborY="-12503"/>
      <dgm:spPr/>
      <dgm:t>
        <a:bodyPr/>
        <a:lstStyle/>
        <a:p>
          <a:endParaRPr lang="ru-RU"/>
        </a:p>
      </dgm:t>
    </dgm:pt>
    <dgm:pt modelId="{538C55B0-694E-4A97-9740-DBAF1C22DFA0}" type="pres">
      <dgm:prSet presAssocID="{35374EA1-4EC9-48BA-B544-0419F0D9E0EB}" presName="sp" presStyleCnt="0"/>
      <dgm:spPr/>
      <dgm:t>
        <a:bodyPr/>
        <a:lstStyle/>
        <a:p>
          <a:endParaRPr lang="ru-RU"/>
        </a:p>
      </dgm:t>
    </dgm:pt>
    <dgm:pt modelId="{39942FB3-2ECD-4B84-A009-42523CC62F88}" type="pres">
      <dgm:prSet presAssocID="{ED44FF21-E06C-455E-93C5-4D11E5F0CD34}" presName="arrowAndChildren" presStyleCnt="0"/>
      <dgm:spPr/>
      <dgm:t>
        <a:bodyPr/>
        <a:lstStyle/>
        <a:p>
          <a:endParaRPr lang="ru-RU"/>
        </a:p>
      </dgm:t>
    </dgm:pt>
    <dgm:pt modelId="{D22A7522-B1AD-4382-9321-0230D2A86B01}" type="pres">
      <dgm:prSet presAssocID="{ED44FF21-E06C-455E-93C5-4D11E5F0CD34}" presName="parentTextArrow" presStyleLbl="node1" presStyleIdx="3" presStyleCnt="4" custScaleY="151244" custLinFactNeighborX="-1526" custLinFactNeighborY="-320"/>
      <dgm:spPr>
        <a:prstGeom prst="upArrowCallout">
          <a:avLst/>
        </a:prstGeom>
      </dgm:spPr>
      <dgm:t>
        <a:bodyPr/>
        <a:lstStyle/>
        <a:p>
          <a:endParaRPr lang="ru-RU"/>
        </a:p>
      </dgm:t>
    </dgm:pt>
  </dgm:ptLst>
  <dgm:cxnLst>
    <dgm:cxn modelId="{CA7CB212-3715-475F-8833-C95AEE81ADA0}" srcId="{842A8D6D-3B2C-460F-A936-3080483BF5DB}" destId="{DDFF408B-A0D7-44AA-9E9A-4218067CB3F6}" srcOrd="2" destOrd="0" parTransId="{11866A74-2A12-43A0-8274-4AD20E0CF565}" sibTransId="{F6D0508C-3D57-459C-B402-7D5A9A1208EE}"/>
    <dgm:cxn modelId="{4AE1310F-4650-4D89-A5EA-AD0305A8098F}" srcId="{842A8D6D-3B2C-460F-A936-3080483BF5DB}" destId="{131801C6-B634-4E85-A323-42918D114B3C}" srcOrd="3" destOrd="0" parTransId="{0946E8D8-418A-4D1B-B77D-E048CB64B460}" sibTransId="{EA5301F5-40A9-4B6F-90ED-A6258DE47836}"/>
    <dgm:cxn modelId="{450B6CB4-A65B-4EF1-9C25-052D6011187F}" type="presOf" srcId="{84362875-9A79-47EA-9116-68F5888011AC}" destId="{064B0C57-8DCF-45BA-B5C3-397E591E2CAC}" srcOrd="0" destOrd="0" presId="urn:microsoft.com/office/officeart/2005/8/layout/process4"/>
    <dgm:cxn modelId="{2AE23EB5-2FC4-4A5C-9A5A-0EE21BD50D87}" type="presOf" srcId="{ED44FF21-E06C-455E-93C5-4D11E5F0CD34}" destId="{D22A7522-B1AD-4382-9321-0230D2A86B01}" srcOrd="0" destOrd="0" presId="urn:microsoft.com/office/officeart/2005/8/layout/process4"/>
    <dgm:cxn modelId="{3483E8FB-2990-4707-95E2-A6D07057C8D4}" srcId="{842A8D6D-3B2C-460F-A936-3080483BF5DB}" destId="{84362875-9A79-47EA-9116-68F5888011AC}" srcOrd="1" destOrd="0" parTransId="{26692E0C-7B9E-4C7F-92C3-921EAC1C9E3C}" sibTransId="{1BC25988-CF2C-49F7-B0DD-D9328DE12C82}"/>
    <dgm:cxn modelId="{0E386014-97D1-4558-B776-967348ACF9AC}" srcId="{842A8D6D-3B2C-460F-A936-3080483BF5DB}" destId="{ED44FF21-E06C-455E-93C5-4D11E5F0CD34}" srcOrd="0" destOrd="0" parTransId="{D01B1757-A2B5-495A-A653-9E379EEFC308}" sibTransId="{35374EA1-4EC9-48BA-B544-0419F0D9E0EB}"/>
    <dgm:cxn modelId="{7986D1BF-1933-459D-9F78-C15616ABF48A}" type="presOf" srcId="{842A8D6D-3B2C-460F-A936-3080483BF5DB}" destId="{D3CE6B4C-A2DC-43A3-BCBD-540B2772428D}" srcOrd="0" destOrd="0" presId="urn:microsoft.com/office/officeart/2005/8/layout/process4"/>
    <dgm:cxn modelId="{F6AEC065-F98A-4CA9-94D1-7C2C7601EB3B}" type="presOf" srcId="{DDFF408B-A0D7-44AA-9E9A-4218067CB3F6}" destId="{B6FC6E57-BA1A-4020-AC23-5D96865F688E}" srcOrd="0" destOrd="0" presId="urn:microsoft.com/office/officeart/2005/8/layout/process4"/>
    <dgm:cxn modelId="{EBBB0263-A63D-4D25-A2C9-E572A5B5B038}" type="presOf" srcId="{131801C6-B634-4E85-A323-42918D114B3C}" destId="{D2EDABA5-49EC-4FEE-B58C-0A4ACB8646B8}" srcOrd="0" destOrd="0" presId="urn:microsoft.com/office/officeart/2005/8/layout/process4"/>
    <dgm:cxn modelId="{5F0CA1A8-EB52-479C-9B4A-D17867AE248E}" type="presParOf" srcId="{D3CE6B4C-A2DC-43A3-BCBD-540B2772428D}" destId="{65B604DC-F3EE-4BD1-863F-12A9DA0E960A}" srcOrd="0" destOrd="0" presId="urn:microsoft.com/office/officeart/2005/8/layout/process4"/>
    <dgm:cxn modelId="{696DF99B-984C-4352-A7DB-B3030579FB7E}" type="presParOf" srcId="{65B604DC-F3EE-4BD1-863F-12A9DA0E960A}" destId="{D2EDABA5-49EC-4FEE-B58C-0A4ACB8646B8}" srcOrd="0" destOrd="0" presId="urn:microsoft.com/office/officeart/2005/8/layout/process4"/>
    <dgm:cxn modelId="{9E2B8941-7737-45CD-977A-E935AFA96262}" type="presParOf" srcId="{D3CE6B4C-A2DC-43A3-BCBD-540B2772428D}" destId="{A9619166-F343-4264-9B18-31ABC7A1D711}" srcOrd="1" destOrd="0" presId="urn:microsoft.com/office/officeart/2005/8/layout/process4"/>
    <dgm:cxn modelId="{B15E5680-4048-414B-BB85-AFF5527F5320}" type="presParOf" srcId="{D3CE6B4C-A2DC-43A3-BCBD-540B2772428D}" destId="{AABFAF5D-A289-452E-AC6F-8A9C4E539457}" srcOrd="2" destOrd="0" presId="urn:microsoft.com/office/officeart/2005/8/layout/process4"/>
    <dgm:cxn modelId="{3C6E70F3-D049-45F6-AC73-480F0F396041}" type="presParOf" srcId="{AABFAF5D-A289-452E-AC6F-8A9C4E539457}" destId="{B6FC6E57-BA1A-4020-AC23-5D96865F688E}" srcOrd="0" destOrd="0" presId="urn:microsoft.com/office/officeart/2005/8/layout/process4"/>
    <dgm:cxn modelId="{CC3F1C1D-8E20-408A-A8A4-19DD0CDCE0A1}" type="presParOf" srcId="{D3CE6B4C-A2DC-43A3-BCBD-540B2772428D}" destId="{33621581-D9B0-4AFD-9D61-495CB3A8F807}" srcOrd="3" destOrd="0" presId="urn:microsoft.com/office/officeart/2005/8/layout/process4"/>
    <dgm:cxn modelId="{A49AC51D-AF49-4EB8-91D6-CC2E5028FF62}" type="presParOf" srcId="{D3CE6B4C-A2DC-43A3-BCBD-540B2772428D}" destId="{DB342B01-0FBD-4C14-838D-ABBEE8FA12C6}" srcOrd="4" destOrd="0" presId="urn:microsoft.com/office/officeart/2005/8/layout/process4"/>
    <dgm:cxn modelId="{BD739908-C983-4DD6-A087-61F3FA184F31}" type="presParOf" srcId="{DB342B01-0FBD-4C14-838D-ABBEE8FA12C6}" destId="{064B0C57-8DCF-45BA-B5C3-397E591E2CAC}" srcOrd="0" destOrd="0" presId="urn:microsoft.com/office/officeart/2005/8/layout/process4"/>
    <dgm:cxn modelId="{FCD6F5F4-D270-4C08-8B9D-7D1DFF6F2EB6}" type="presParOf" srcId="{D3CE6B4C-A2DC-43A3-BCBD-540B2772428D}" destId="{538C55B0-694E-4A97-9740-DBAF1C22DFA0}" srcOrd="5" destOrd="0" presId="urn:microsoft.com/office/officeart/2005/8/layout/process4"/>
    <dgm:cxn modelId="{0A6B5205-715D-437A-B69F-4B6CA3AA1DE0}" type="presParOf" srcId="{D3CE6B4C-A2DC-43A3-BCBD-540B2772428D}" destId="{39942FB3-2ECD-4B84-A009-42523CC62F88}" srcOrd="6" destOrd="0" presId="urn:microsoft.com/office/officeart/2005/8/layout/process4"/>
    <dgm:cxn modelId="{63DA802F-6FB5-45DC-BA7B-7A4CE2D8E9FE}" type="presParOf" srcId="{39942FB3-2ECD-4B84-A009-42523CC62F88}" destId="{D22A7522-B1AD-4382-9321-0230D2A86B0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0F5F9F-638C-490D-88E3-030E4EDBCAF2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652CEE78-98A3-4793-BFA7-6B67CA306410}">
      <dgm:prSet/>
      <dgm:spPr/>
      <dgm:t>
        <a:bodyPr/>
        <a:lstStyle/>
        <a:p>
          <a:pPr rtl="0"/>
          <a:r>
            <a:rPr lang="ru-RU" b="1" smtClean="0"/>
            <a:t>Механизмы управления методической работой</a:t>
          </a:r>
          <a:endParaRPr lang="ru-RU"/>
        </a:p>
      </dgm:t>
    </dgm:pt>
    <dgm:pt modelId="{BEBBEFB7-9B97-4AE4-AD2D-0577DB5D5ED0}" type="parTrans" cxnId="{8884F284-C66F-462F-845E-8865266ED2C3}">
      <dgm:prSet/>
      <dgm:spPr/>
      <dgm:t>
        <a:bodyPr/>
        <a:lstStyle/>
        <a:p>
          <a:endParaRPr lang="ru-RU"/>
        </a:p>
      </dgm:t>
    </dgm:pt>
    <dgm:pt modelId="{E557C04C-C728-4096-878D-30F2AFEC8A38}" type="sibTrans" cxnId="{8884F284-C66F-462F-845E-8865266ED2C3}">
      <dgm:prSet/>
      <dgm:spPr/>
      <dgm:t>
        <a:bodyPr/>
        <a:lstStyle/>
        <a:p>
          <a:endParaRPr lang="ru-RU"/>
        </a:p>
      </dgm:t>
    </dgm:pt>
    <dgm:pt modelId="{0FBF67AD-D6BC-43C1-81F8-B59BC51D3E3F}" type="pres">
      <dgm:prSet presAssocID="{E30F5F9F-638C-490D-88E3-030E4EDBCA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7DBD75-8402-4098-A3DE-A9E619C7896E}" type="pres">
      <dgm:prSet presAssocID="{652CEE78-98A3-4793-BFA7-6B67CA3064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84F284-C66F-462F-845E-8865266ED2C3}" srcId="{E30F5F9F-638C-490D-88E3-030E4EDBCAF2}" destId="{652CEE78-98A3-4793-BFA7-6B67CA306410}" srcOrd="0" destOrd="0" parTransId="{BEBBEFB7-9B97-4AE4-AD2D-0577DB5D5ED0}" sibTransId="{E557C04C-C728-4096-878D-30F2AFEC8A38}"/>
    <dgm:cxn modelId="{BAD4D353-D14F-4D8F-A60D-91F142397DEE}" type="presOf" srcId="{E30F5F9F-638C-490D-88E3-030E4EDBCAF2}" destId="{0FBF67AD-D6BC-43C1-81F8-B59BC51D3E3F}" srcOrd="0" destOrd="0" presId="urn:microsoft.com/office/officeart/2005/8/layout/vList2"/>
    <dgm:cxn modelId="{B80A4DA6-15AF-471E-8E47-91944F3CFBB2}" type="presOf" srcId="{652CEE78-98A3-4793-BFA7-6B67CA306410}" destId="{9E7DBD75-8402-4098-A3DE-A9E619C7896E}" srcOrd="0" destOrd="0" presId="urn:microsoft.com/office/officeart/2005/8/layout/vList2"/>
    <dgm:cxn modelId="{C6A31CFA-2AD1-43B4-BBF2-2A2FB3EA4FEE}" type="presParOf" srcId="{0FBF67AD-D6BC-43C1-81F8-B59BC51D3E3F}" destId="{9E7DBD75-8402-4098-A3DE-A9E619C78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AEF927-689F-4B62-A6AE-8E2E14EAE538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C842043-8FDD-4D34-81FD-BE9112AA3CFA}">
      <dgm:prSet/>
      <dgm:spPr/>
      <dgm:t>
        <a:bodyPr/>
        <a:lstStyle/>
        <a:p>
          <a:pPr algn="just" rtl="0"/>
          <a:r>
            <a:rPr lang="ru-RU" b="1" u="sng" dirty="0" smtClean="0"/>
            <a:t>Методическая работа </a:t>
          </a:r>
          <a:r>
            <a:rPr lang="ru-RU" dirty="0" smtClean="0"/>
            <a:t>– это особый вид педагогической, исследовательской, управленческой деятельности, которая направлена на обучение и развитие педагогических кадров, выявление, обобщение и распространение передового педагогического опыта, создание собственных методических разработок для обеспечения образовательного процесса.</a:t>
          </a:r>
          <a:endParaRPr lang="ru-RU" dirty="0"/>
        </a:p>
      </dgm:t>
    </dgm:pt>
    <dgm:pt modelId="{952E7952-9D5F-4BAA-93A4-84BEC4E9954A}" type="parTrans" cxnId="{52FECE96-42E3-4D82-AE07-386C0C8D4C76}">
      <dgm:prSet/>
      <dgm:spPr/>
      <dgm:t>
        <a:bodyPr/>
        <a:lstStyle/>
        <a:p>
          <a:endParaRPr lang="ru-RU"/>
        </a:p>
      </dgm:t>
    </dgm:pt>
    <dgm:pt modelId="{60FAF482-2FC9-485F-B087-D47EE8B16D02}" type="sibTrans" cxnId="{52FECE96-42E3-4D82-AE07-386C0C8D4C76}">
      <dgm:prSet/>
      <dgm:spPr/>
      <dgm:t>
        <a:bodyPr/>
        <a:lstStyle/>
        <a:p>
          <a:endParaRPr lang="ru-RU"/>
        </a:p>
      </dgm:t>
    </dgm:pt>
    <dgm:pt modelId="{9CF63785-907B-42E3-945D-1324A763FC07}" type="pres">
      <dgm:prSet presAssocID="{8DAEF927-689F-4B62-A6AE-8E2E14EAE5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CC106-1168-4B9A-954D-E1963FAD6480}" type="pres">
      <dgm:prSet presAssocID="{4C842043-8FDD-4D34-81FD-BE9112AA3CFA}" presName="parentText" presStyleLbl="node1" presStyleIdx="0" presStyleCnt="1" custScaleX="95238" custScaleY="103983" custLinFactNeighborX="2381" custLinFactNeighborY="-3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ECE96-42E3-4D82-AE07-386C0C8D4C76}" srcId="{8DAEF927-689F-4B62-A6AE-8E2E14EAE538}" destId="{4C842043-8FDD-4D34-81FD-BE9112AA3CFA}" srcOrd="0" destOrd="0" parTransId="{952E7952-9D5F-4BAA-93A4-84BEC4E9954A}" sibTransId="{60FAF482-2FC9-485F-B087-D47EE8B16D02}"/>
    <dgm:cxn modelId="{01AD13AF-B6F0-4A41-A17D-AA70D6C80B38}" type="presOf" srcId="{8DAEF927-689F-4B62-A6AE-8E2E14EAE538}" destId="{9CF63785-907B-42E3-945D-1324A763FC07}" srcOrd="0" destOrd="0" presId="urn:microsoft.com/office/officeart/2005/8/layout/vList2"/>
    <dgm:cxn modelId="{8084C76F-6A76-4AC4-990D-26440391BAE3}" type="presOf" srcId="{4C842043-8FDD-4D34-81FD-BE9112AA3CFA}" destId="{0A2CC106-1168-4B9A-954D-E1963FAD6480}" srcOrd="0" destOrd="0" presId="urn:microsoft.com/office/officeart/2005/8/layout/vList2"/>
    <dgm:cxn modelId="{DD07AA38-9D90-4C21-8435-C766EA183BB3}" type="presParOf" srcId="{9CF63785-907B-42E3-945D-1324A763FC07}" destId="{0A2CC106-1168-4B9A-954D-E1963FAD64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A9208F-43AD-4E41-B03C-7A403726F40C}" type="doc">
      <dgm:prSet loTypeId="urn:microsoft.com/office/officeart/2005/8/layout/default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0135FFA-751F-4854-ADEC-A74E8B4FEB2D}">
      <dgm:prSet/>
      <dgm:spPr/>
      <dgm:t>
        <a:bodyPr/>
        <a:lstStyle/>
        <a:p>
          <a:pPr rtl="0"/>
          <a:r>
            <a:rPr lang="ru-RU" dirty="0" smtClean="0"/>
            <a:t>Работа с педагогами по выявлению их образовательных дефицитов на основе анализа детских результатов и оформлению адресного заказа на ПК. </a:t>
          </a:r>
          <a:endParaRPr lang="ru-RU" dirty="0"/>
        </a:p>
      </dgm:t>
    </dgm:pt>
    <dgm:pt modelId="{1FA25819-4B74-45A9-B565-6E1A4A371775}" type="parTrans" cxnId="{DD66E33B-A71F-43BB-9A1C-085556D7A26E}">
      <dgm:prSet/>
      <dgm:spPr/>
      <dgm:t>
        <a:bodyPr/>
        <a:lstStyle/>
        <a:p>
          <a:endParaRPr lang="ru-RU"/>
        </a:p>
      </dgm:t>
    </dgm:pt>
    <dgm:pt modelId="{CAEAC3B3-B2BA-4BF7-A813-811650D32C25}" type="sibTrans" cxnId="{DD66E33B-A71F-43BB-9A1C-085556D7A26E}">
      <dgm:prSet/>
      <dgm:spPr/>
      <dgm:t>
        <a:bodyPr/>
        <a:lstStyle/>
        <a:p>
          <a:endParaRPr lang="ru-RU"/>
        </a:p>
      </dgm:t>
    </dgm:pt>
    <dgm:pt modelId="{69A0C707-FF94-4668-9634-14DD58DC0A2D}">
      <dgm:prSet/>
      <dgm:spPr/>
      <dgm:t>
        <a:bodyPr/>
        <a:lstStyle/>
        <a:p>
          <a:pPr rtl="0"/>
          <a:r>
            <a:rPr lang="ru-RU" dirty="0" smtClean="0"/>
            <a:t>Работа по пониманию следующего шага развития образовательной организации и оформлению заказа на повышение квалификации педагогических работников исходя из этого видения.</a:t>
          </a:r>
          <a:endParaRPr lang="ru-RU" dirty="0"/>
        </a:p>
      </dgm:t>
    </dgm:pt>
    <dgm:pt modelId="{C39DA2AB-B79B-4E90-ACD9-1D181061B809}" type="parTrans" cxnId="{C03230BD-D40A-4226-B5D9-284A9DF6C3A4}">
      <dgm:prSet/>
      <dgm:spPr/>
      <dgm:t>
        <a:bodyPr/>
        <a:lstStyle/>
        <a:p>
          <a:endParaRPr lang="ru-RU"/>
        </a:p>
      </dgm:t>
    </dgm:pt>
    <dgm:pt modelId="{16F45EA7-A883-44CF-98F1-893D749516D8}" type="sibTrans" cxnId="{C03230BD-D40A-4226-B5D9-284A9DF6C3A4}">
      <dgm:prSet/>
      <dgm:spPr/>
      <dgm:t>
        <a:bodyPr/>
        <a:lstStyle/>
        <a:p>
          <a:endParaRPr lang="ru-RU"/>
        </a:p>
      </dgm:t>
    </dgm:pt>
    <dgm:pt modelId="{473A8D31-A780-4E43-B5C5-D2ACD5AD2973}">
      <dgm:prSet/>
      <dgm:spPr/>
      <dgm:t>
        <a:bodyPr/>
        <a:lstStyle/>
        <a:p>
          <a:pPr rtl="0"/>
          <a:r>
            <a:rPr lang="ru-RU" smtClean="0"/>
            <a:t>Запуск процедуры «приемки» результатов ПК. </a:t>
          </a:r>
          <a:endParaRPr lang="ru-RU"/>
        </a:p>
      </dgm:t>
    </dgm:pt>
    <dgm:pt modelId="{EE723400-0D13-4DE1-9C8C-B8A946B28BFF}" type="parTrans" cxnId="{DCB96E5F-A7F8-4475-89E5-D39F7583EC53}">
      <dgm:prSet/>
      <dgm:spPr/>
      <dgm:t>
        <a:bodyPr/>
        <a:lstStyle/>
        <a:p>
          <a:endParaRPr lang="ru-RU"/>
        </a:p>
      </dgm:t>
    </dgm:pt>
    <dgm:pt modelId="{FB4B4D15-B39A-41CB-BD89-CF61D9B5B5B8}" type="sibTrans" cxnId="{DCB96E5F-A7F8-4475-89E5-D39F7583EC53}">
      <dgm:prSet/>
      <dgm:spPr/>
      <dgm:t>
        <a:bodyPr/>
        <a:lstStyle/>
        <a:p>
          <a:endParaRPr lang="ru-RU"/>
        </a:p>
      </dgm:t>
    </dgm:pt>
    <dgm:pt modelId="{98ABA543-3325-4A6E-AA5B-F549CC65E5D6}" type="pres">
      <dgm:prSet presAssocID="{F1A9208F-43AD-4E41-B03C-7A403726F4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BE88D-1F0A-47D9-AB47-7D7CB12EC3EE}" type="pres">
      <dgm:prSet presAssocID="{60135FFA-751F-4854-ADEC-A74E8B4FEB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EB7D2-5591-4C98-ACE0-223A7A652C25}" type="pres">
      <dgm:prSet presAssocID="{CAEAC3B3-B2BA-4BF7-A813-811650D32C25}" presName="sibTrans" presStyleCnt="0"/>
      <dgm:spPr/>
    </dgm:pt>
    <dgm:pt modelId="{3082C720-54B6-4574-ACA6-DB8BF931E9F8}" type="pres">
      <dgm:prSet presAssocID="{69A0C707-FF94-4668-9634-14DD58DC0A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221BA-DDAD-4FBA-9B50-9CD02F6CA3CF}" type="pres">
      <dgm:prSet presAssocID="{16F45EA7-A883-44CF-98F1-893D749516D8}" presName="sibTrans" presStyleCnt="0"/>
      <dgm:spPr/>
    </dgm:pt>
    <dgm:pt modelId="{9BA10D41-4262-4340-B3B8-1B8D4B35875D}" type="pres">
      <dgm:prSet presAssocID="{473A8D31-A780-4E43-B5C5-D2ACD5AD29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BD28A-218F-49DF-AFA1-EF80FC2ED923}" type="presOf" srcId="{69A0C707-FF94-4668-9634-14DD58DC0A2D}" destId="{3082C720-54B6-4574-ACA6-DB8BF931E9F8}" srcOrd="0" destOrd="0" presId="urn:microsoft.com/office/officeart/2005/8/layout/default"/>
    <dgm:cxn modelId="{DD66E33B-A71F-43BB-9A1C-085556D7A26E}" srcId="{F1A9208F-43AD-4E41-B03C-7A403726F40C}" destId="{60135FFA-751F-4854-ADEC-A74E8B4FEB2D}" srcOrd="0" destOrd="0" parTransId="{1FA25819-4B74-45A9-B565-6E1A4A371775}" sibTransId="{CAEAC3B3-B2BA-4BF7-A813-811650D32C25}"/>
    <dgm:cxn modelId="{E37FB0FB-E76D-403D-8645-B93378A7C7D3}" type="presOf" srcId="{F1A9208F-43AD-4E41-B03C-7A403726F40C}" destId="{98ABA543-3325-4A6E-AA5B-F549CC65E5D6}" srcOrd="0" destOrd="0" presId="urn:microsoft.com/office/officeart/2005/8/layout/default"/>
    <dgm:cxn modelId="{DCB96E5F-A7F8-4475-89E5-D39F7583EC53}" srcId="{F1A9208F-43AD-4E41-B03C-7A403726F40C}" destId="{473A8D31-A780-4E43-B5C5-D2ACD5AD2973}" srcOrd="2" destOrd="0" parTransId="{EE723400-0D13-4DE1-9C8C-B8A946B28BFF}" sibTransId="{FB4B4D15-B39A-41CB-BD89-CF61D9B5B5B8}"/>
    <dgm:cxn modelId="{F47F51C9-493E-438E-ACAA-93F5D85969A7}" type="presOf" srcId="{473A8D31-A780-4E43-B5C5-D2ACD5AD2973}" destId="{9BA10D41-4262-4340-B3B8-1B8D4B35875D}" srcOrd="0" destOrd="0" presId="urn:microsoft.com/office/officeart/2005/8/layout/default"/>
    <dgm:cxn modelId="{C03230BD-D40A-4226-B5D9-284A9DF6C3A4}" srcId="{F1A9208F-43AD-4E41-B03C-7A403726F40C}" destId="{69A0C707-FF94-4668-9634-14DD58DC0A2D}" srcOrd="1" destOrd="0" parTransId="{C39DA2AB-B79B-4E90-ACD9-1D181061B809}" sibTransId="{16F45EA7-A883-44CF-98F1-893D749516D8}"/>
    <dgm:cxn modelId="{69642CA9-CB4D-46F8-BE5F-17A92C035B09}" type="presOf" srcId="{60135FFA-751F-4854-ADEC-A74E8B4FEB2D}" destId="{B6DBE88D-1F0A-47D9-AB47-7D7CB12EC3EE}" srcOrd="0" destOrd="0" presId="urn:microsoft.com/office/officeart/2005/8/layout/default"/>
    <dgm:cxn modelId="{307E2E49-33B0-417B-BFE4-FE5ED0B6E5F5}" type="presParOf" srcId="{98ABA543-3325-4A6E-AA5B-F549CC65E5D6}" destId="{B6DBE88D-1F0A-47D9-AB47-7D7CB12EC3EE}" srcOrd="0" destOrd="0" presId="urn:microsoft.com/office/officeart/2005/8/layout/default"/>
    <dgm:cxn modelId="{ADE88169-F450-4ED1-B92E-D7B1161866AD}" type="presParOf" srcId="{98ABA543-3325-4A6E-AA5B-F549CC65E5D6}" destId="{DD2EB7D2-5591-4C98-ACE0-223A7A652C25}" srcOrd="1" destOrd="0" presId="urn:microsoft.com/office/officeart/2005/8/layout/default"/>
    <dgm:cxn modelId="{7BC678C9-0606-4F7A-A1D3-616B797C5BE8}" type="presParOf" srcId="{98ABA543-3325-4A6E-AA5B-F549CC65E5D6}" destId="{3082C720-54B6-4574-ACA6-DB8BF931E9F8}" srcOrd="2" destOrd="0" presId="urn:microsoft.com/office/officeart/2005/8/layout/default"/>
    <dgm:cxn modelId="{33E0C336-FEEF-414B-8C73-F80E4048AB04}" type="presParOf" srcId="{98ABA543-3325-4A6E-AA5B-F549CC65E5D6}" destId="{7E7221BA-DDAD-4FBA-9B50-9CD02F6CA3CF}" srcOrd="3" destOrd="0" presId="urn:microsoft.com/office/officeart/2005/8/layout/default"/>
    <dgm:cxn modelId="{2A9F3C23-74C4-404E-86E5-089174428D96}" type="presParOf" srcId="{98ABA543-3325-4A6E-AA5B-F549CC65E5D6}" destId="{9BA10D41-4262-4340-B3B8-1B8D4B35875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5A9E57-697B-4AC5-BAE4-E7177BA5B0F0}" type="doc">
      <dgm:prSet loTypeId="urn:microsoft.com/office/officeart/2005/8/layout/cycle3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461A895-48B6-467E-BA65-90BFF8429413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/>
            <a:t>РАОП</a:t>
          </a:r>
          <a:endParaRPr lang="ru-RU" b="1" dirty="0"/>
        </a:p>
      </dgm:t>
    </dgm:pt>
    <dgm:pt modelId="{2D69053C-B022-4D36-B9FD-AE7FC1EE6136}" type="parTrans" cxnId="{7D195446-6F22-4C9C-BF34-0BCC60F6F631}">
      <dgm:prSet/>
      <dgm:spPr/>
      <dgm:t>
        <a:bodyPr/>
        <a:lstStyle/>
        <a:p>
          <a:endParaRPr lang="ru-RU"/>
        </a:p>
      </dgm:t>
    </dgm:pt>
    <dgm:pt modelId="{A521F9D4-6DB0-48A8-95A2-72584AB6C791}" type="sibTrans" cxnId="{7D195446-6F22-4C9C-BF34-0BCC60F6F631}">
      <dgm:prSet/>
      <dgm:spPr/>
      <dgm:t>
        <a:bodyPr/>
        <a:lstStyle/>
        <a:p>
          <a:endParaRPr lang="ru-RU"/>
        </a:p>
      </dgm:t>
    </dgm:pt>
    <dgm:pt modelId="{11BD7218-A3A5-42DD-839B-0DED8D4A4A07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/>
            <a:t>МО</a:t>
          </a:r>
          <a:endParaRPr lang="ru-RU" b="1" dirty="0"/>
        </a:p>
      </dgm:t>
    </dgm:pt>
    <dgm:pt modelId="{E647C1B1-3B6E-4424-9B9C-49E7AC72F113}" type="parTrans" cxnId="{3E4BEB76-01FD-4716-AB1B-5FFF4E3D66F4}">
      <dgm:prSet/>
      <dgm:spPr/>
      <dgm:t>
        <a:bodyPr/>
        <a:lstStyle/>
        <a:p>
          <a:endParaRPr lang="ru-RU"/>
        </a:p>
      </dgm:t>
    </dgm:pt>
    <dgm:pt modelId="{F573A567-0DC6-4E45-9058-F402975E88F5}" type="sibTrans" cxnId="{3E4BEB76-01FD-4716-AB1B-5FFF4E3D66F4}">
      <dgm:prSet/>
      <dgm:spPr/>
      <dgm:t>
        <a:bodyPr/>
        <a:lstStyle/>
        <a:p>
          <a:endParaRPr lang="ru-RU"/>
        </a:p>
      </dgm:t>
    </dgm:pt>
    <dgm:pt modelId="{70921FC5-8770-4D6C-AA7C-C85A74EE780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КОНКУРСЫ ПРОФЕССИОНАЛЬНЫЕ ИГРЫ</a:t>
          </a:r>
          <a:endParaRPr lang="ru-RU" b="1" dirty="0"/>
        </a:p>
      </dgm:t>
    </dgm:pt>
    <dgm:pt modelId="{7708680B-6364-4D60-99B9-D92408181C19}" type="parTrans" cxnId="{CE90D5AB-920C-4DB9-9FC8-D3DA6E643386}">
      <dgm:prSet/>
      <dgm:spPr/>
      <dgm:t>
        <a:bodyPr/>
        <a:lstStyle/>
        <a:p>
          <a:endParaRPr lang="ru-RU"/>
        </a:p>
      </dgm:t>
    </dgm:pt>
    <dgm:pt modelId="{7FB141E5-AADF-41A6-A4AD-1FDDB30F3198}" type="sibTrans" cxnId="{CE90D5AB-920C-4DB9-9FC8-D3DA6E643386}">
      <dgm:prSet/>
      <dgm:spPr/>
      <dgm:t>
        <a:bodyPr/>
        <a:lstStyle/>
        <a:p>
          <a:endParaRPr lang="ru-RU"/>
        </a:p>
      </dgm:t>
    </dgm:pt>
    <dgm:pt modelId="{AD1F57B4-96B9-4A8E-83C7-04CC7C10DB4C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ФЕСТИВАЛИ </a:t>
          </a:r>
        </a:p>
        <a:p>
          <a:r>
            <a:rPr lang="ru-RU" b="1" dirty="0" smtClean="0"/>
            <a:t>ФОРУМЫ</a:t>
          </a:r>
          <a:endParaRPr lang="ru-RU" b="1" dirty="0"/>
        </a:p>
      </dgm:t>
    </dgm:pt>
    <dgm:pt modelId="{37FD8BA4-DB3F-441B-84A2-B607D03D33A5}" type="parTrans" cxnId="{983F2CF6-C1FD-4CF4-8FD8-A3245B6E4179}">
      <dgm:prSet/>
      <dgm:spPr/>
      <dgm:t>
        <a:bodyPr/>
        <a:lstStyle/>
        <a:p>
          <a:endParaRPr lang="ru-RU"/>
        </a:p>
      </dgm:t>
    </dgm:pt>
    <dgm:pt modelId="{829ECBAD-5C7A-4743-989B-9376FEF55276}" type="sibTrans" cxnId="{983F2CF6-C1FD-4CF4-8FD8-A3245B6E4179}">
      <dgm:prSet/>
      <dgm:spPr/>
      <dgm:t>
        <a:bodyPr/>
        <a:lstStyle/>
        <a:p>
          <a:endParaRPr lang="ru-RU"/>
        </a:p>
      </dgm:t>
    </dgm:pt>
    <dgm:pt modelId="{95D3C1CE-6F7C-4140-85BF-7C2C735A6869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1" dirty="0" smtClean="0"/>
            <a:t>КОНФЕРЕНЦИИ</a:t>
          </a:r>
          <a:endParaRPr lang="ru-RU" b="1" dirty="0"/>
        </a:p>
      </dgm:t>
    </dgm:pt>
    <dgm:pt modelId="{9E5C881C-0564-4585-A636-9E6DFE125D90}" type="parTrans" cxnId="{9561B4FF-4BB1-46F4-A258-0933A20F863F}">
      <dgm:prSet/>
      <dgm:spPr/>
      <dgm:t>
        <a:bodyPr/>
        <a:lstStyle/>
        <a:p>
          <a:endParaRPr lang="ru-RU"/>
        </a:p>
      </dgm:t>
    </dgm:pt>
    <dgm:pt modelId="{343E2C70-22D2-4302-A38C-4152FF9485EF}" type="sibTrans" cxnId="{9561B4FF-4BB1-46F4-A258-0933A20F863F}">
      <dgm:prSet/>
      <dgm:spPr/>
      <dgm:t>
        <a:bodyPr/>
        <a:lstStyle/>
        <a:p>
          <a:endParaRPr lang="ru-RU"/>
        </a:p>
      </dgm:t>
    </dgm:pt>
    <dgm:pt modelId="{2672B160-EE52-42F1-B405-482DB6BE072E}" type="pres">
      <dgm:prSet presAssocID="{C15A9E57-697B-4AC5-BAE4-E7177BA5B0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BDCF4-2C55-4012-ABE2-6806E04B7AEB}" type="pres">
      <dgm:prSet presAssocID="{C15A9E57-697B-4AC5-BAE4-E7177BA5B0F0}" presName="cycle" presStyleCnt="0"/>
      <dgm:spPr/>
      <dgm:t>
        <a:bodyPr/>
        <a:lstStyle/>
        <a:p>
          <a:endParaRPr lang="ru-RU"/>
        </a:p>
      </dgm:t>
    </dgm:pt>
    <dgm:pt modelId="{C9295B1B-C0C5-4593-9590-8FC3C9B76345}" type="pres">
      <dgm:prSet presAssocID="{B461A895-48B6-467E-BA65-90BFF842941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91801-94B7-49BF-867B-C9033445DE93}" type="pres">
      <dgm:prSet presAssocID="{A521F9D4-6DB0-48A8-95A2-72584AB6C79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FE81C01-A1C1-4B0F-8D1F-C3C9712CB4E5}" type="pres">
      <dgm:prSet presAssocID="{11BD7218-A3A5-42DD-839B-0DED8D4A4A0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781F-D67F-4C21-84D1-DF99C9C96CF7}" type="pres">
      <dgm:prSet presAssocID="{70921FC5-8770-4D6C-AA7C-C85A74EE7800}" presName="nodeFollowingNodes" presStyleLbl="node1" presStyleIdx="2" presStyleCnt="5" custRadScaleRad="88674" custRadScaleInc="-21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5814F-1436-4987-BD10-9F9980F4AD4D}" type="pres">
      <dgm:prSet presAssocID="{AD1F57B4-96B9-4A8E-83C7-04CC7C10DB4C}" presName="nodeFollowingNodes" presStyleLbl="node1" presStyleIdx="3" presStyleCnt="5" custRadScaleRad="88258" custRadScaleInc="20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62D1D-AFA6-48A5-9299-0E5B06B4DB71}" type="pres">
      <dgm:prSet presAssocID="{95D3C1CE-6F7C-4140-85BF-7C2C735A686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CCEFC-CE80-47C3-B028-5DDF61B0A495}" type="presOf" srcId="{C15A9E57-697B-4AC5-BAE4-E7177BA5B0F0}" destId="{2672B160-EE52-42F1-B405-482DB6BE072E}" srcOrd="0" destOrd="0" presId="urn:microsoft.com/office/officeart/2005/8/layout/cycle3"/>
    <dgm:cxn modelId="{CE90D5AB-920C-4DB9-9FC8-D3DA6E643386}" srcId="{C15A9E57-697B-4AC5-BAE4-E7177BA5B0F0}" destId="{70921FC5-8770-4D6C-AA7C-C85A74EE7800}" srcOrd="2" destOrd="0" parTransId="{7708680B-6364-4D60-99B9-D92408181C19}" sibTransId="{7FB141E5-AADF-41A6-A4AD-1FDDB30F3198}"/>
    <dgm:cxn modelId="{4E096619-C0DE-470A-9F66-A60FB4FDEEB3}" type="presOf" srcId="{B461A895-48B6-467E-BA65-90BFF8429413}" destId="{C9295B1B-C0C5-4593-9590-8FC3C9B76345}" srcOrd="0" destOrd="0" presId="urn:microsoft.com/office/officeart/2005/8/layout/cycle3"/>
    <dgm:cxn modelId="{500E2719-C8B8-4276-9691-B35DD5BBF7C1}" type="presOf" srcId="{11BD7218-A3A5-42DD-839B-0DED8D4A4A07}" destId="{5FE81C01-A1C1-4B0F-8D1F-C3C9712CB4E5}" srcOrd="0" destOrd="0" presId="urn:microsoft.com/office/officeart/2005/8/layout/cycle3"/>
    <dgm:cxn modelId="{983F2CF6-C1FD-4CF4-8FD8-A3245B6E4179}" srcId="{C15A9E57-697B-4AC5-BAE4-E7177BA5B0F0}" destId="{AD1F57B4-96B9-4A8E-83C7-04CC7C10DB4C}" srcOrd="3" destOrd="0" parTransId="{37FD8BA4-DB3F-441B-84A2-B607D03D33A5}" sibTransId="{829ECBAD-5C7A-4743-989B-9376FEF55276}"/>
    <dgm:cxn modelId="{3E4BEB76-01FD-4716-AB1B-5FFF4E3D66F4}" srcId="{C15A9E57-697B-4AC5-BAE4-E7177BA5B0F0}" destId="{11BD7218-A3A5-42DD-839B-0DED8D4A4A07}" srcOrd="1" destOrd="0" parTransId="{E647C1B1-3B6E-4424-9B9C-49E7AC72F113}" sibTransId="{F573A567-0DC6-4E45-9058-F402975E88F5}"/>
    <dgm:cxn modelId="{DCBFF6FF-7549-4B1E-94A9-1139A78A5779}" type="presOf" srcId="{A521F9D4-6DB0-48A8-95A2-72584AB6C791}" destId="{D9991801-94B7-49BF-867B-C9033445DE93}" srcOrd="0" destOrd="0" presId="urn:microsoft.com/office/officeart/2005/8/layout/cycle3"/>
    <dgm:cxn modelId="{7C4EFFE3-F53F-46BD-92DB-2C3106FA7333}" type="presOf" srcId="{95D3C1CE-6F7C-4140-85BF-7C2C735A6869}" destId="{C1E62D1D-AFA6-48A5-9299-0E5B06B4DB71}" srcOrd="0" destOrd="0" presId="urn:microsoft.com/office/officeart/2005/8/layout/cycle3"/>
    <dgm:cxn modelId="{FC0C94E7-0385-4BF1-9AC2-46A0509BBE88}" type="presOf" srcId="{70921FC5-8770-4D6C-AA7C-C85A74EE7800}" destId="{4736781F-D67F-4C21-84D1-DF99C9C96CF7}" srcOrd="0" destOrd="0" presId="urn:microsoft.com/office/officeart/2005/8/layout/cycle3"/>
    <dgm:cxn modelId="{D87F30E6-B05E-45FA-A5E2-8EA697274234}" type="presOf" srcId="{AD1F57B4-96B9-4A8E-83C7-04CC7C10DB4C}" destId="{7755814F-1436-4987-BD10-9F9980F4AD4D}" srcOrd="0" destOrd="0" presId="urn:microsoft.com/office/officeart/2005/8/layout/cycle3"/>
    <dgm:cxn modelId="{7D195446-6F22-4C9C-BF34-0BCC60F6F631}" srcId="{C15A9E57-697B-4AC5-BAE4-E7177BA5B0F0}" destId="{B461A895-48B6-467E-BA65-90BFF8429413}" srcOrd="0" destOrd="0" parTransId="{2D69053C-B022-4D36-B9FD-AE7FC1EE6136}" sibTransId="{A521F9D4-6DB0-48A8-95A2-72584AB6C791}"/>
    <dgm:cxn modelId="{9561B4FF-4BB1-46F4-A258-0933A20F863F}" srcId="{C15A9E57-697B-4AC5-BAE4-E7177BA5B0F0}" destId="{95D3C1CE-6F7C-4140-85BF-7C2C735A6869}" srcOrd="4" destOrd="0" parTransId="{9E5C881C-0564-4585-A636-9E6DFE125D90}" sibTransId="{343E2C70-22D2-4302-A38C-4152FF9485EF}"/>
    <dgm:cxn modelId="{D2DCB973-6031-498D-B57D-900395B1228A}" type="presParOf" srcId="{2672B160-EE52-42F1-B405-482DB6BE072E}" destId="{B88BDCF4-2C55-4012-ABE2-6806E04B7AEB}" srcOrd="0" destOrd="0" presId="urn:microsoft.com/office/officeart/2005/8/layout/cycle3"/>
    <dgm:cxn modelId="{40E2643C-534B-4218-91A0-554F3DF9E3D0}" type="presParOf" srcId="{B88BDCF4-2C55-4012-ABE2-6806E04B7AEB}" destId="{C9295B1B-C0C5-4593-9590-8FC3C9B76345}" srcOrd="0" destOrd="0" presId="urn:microsoft.com/office/officeart/2005/8/layout/cycle3"/>
    <dgm:cxn modelId="{E7508B49-6FCA-4DD6-93B0-2D59B3446271}" type="presParOf" srcId="{B88BDCF4-2C55-4012-ABE2-6806E04B7AEB}" destId="{D9991801-94B7-49BF-867B-C9033445DE93}" srcOrd="1" destOrd="0" presId="urn:microsoft.com/office/officeart/2005/8/layout/cycle3"/>
    <dgm:cxn modelId="{C87A5017-D6F7-44BC-A8ED-B659294C2EC0}" type="presParOf" srcId="{B88BDCF4-2C55-4012-ABE2-6806E04B7AEB}" destId="{5FE81C01-A1C1-4B0F-8D1F-C3C9712CB4E5}" srcOrd="2" destOrd="0" presId="urn:microsoft.com/office/officeart/2005/8/layout/cycle3"/>
    <dgm:cxn modelId="{6665E9B3-454F-4FAA-AC3B-0CDC733B6CDA}" type="presParOf" srcId="{B88BDCF4-2C55-4012-ABE2-6806E04B7AEB}" destId="{4736781F-D67F-4C21-84D1-DF99C9C96CF7}" srcOrd="3" destOrd="0" presId="urn:microsoft.com/office/officeart/2005/8/layout/cycle3"/>
    <dgm:cxn modelId="{45A5646B-DBED-40FD-91A2-5290D195B72F}" type="presParOf" srcId="{B88BDCF4-2C55-4012-ABE2-6806E04B7AEB}" destId="{7755814F-1436-4987-BD10-9F9980F4AD4D}" srcOrd="4" destOrd="0" presId="urn:microsoft.com/office/officeart/2005/8/layout/cycle3"/>
    <dgm:cxn modelId="{CAAFE781-3A9F-49D4-AC95-EB7291ACEB8A}" type="presParOf" srcId="{B88BDCF4-2C55-4012-ABE2-6806E04B7AEB}" destId="{C1E62D1D-AFA6-48A5-9299-0E5B06B4DB7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7DA6-703F-4C1A-BC0C-3FD1A6618C2A}">
      <dsp:nvSpPr>
        <dsp:cNvPr id="0" name=""/>
        <dsp:cNvSpPr/>
      </dsp:nvSpPr>
      <dsp:spPr>
        <a:xfrm>
          <a:off x="0" y="0"/>
          <a:ext cx="7632848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FAB96-021A-4731-8CA6-9ED7CA616F07}">
      <dsp:nvSpPr>
        <dsp:cNvPr id="0" name=""/>
        <dsp:cNvSpPr/>
      </dsp:nvSpPr>
      <dsp:spPr>
        <a:xfrm>
          <a:off x="0" y="0"/>
          <a:ext cx="7632848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- Обеспечение </a:t>
          </a:r>
          <a:r>
            <a:rPr lang="ru-RU" sz="2300" b="1" kern="1200" dirty="0" smtClean="0"/>
            <a:t>профессионального роста педагогических </a:t>
          </a:r>
          <a:r>
            <a:rPr lang="ru-RU" sz="2300" b="1" kern="1200" dirty="0" smtClean="0"/>
            <a:t>работников </a:t>
          </a:r>
          <a:endParaRPr lang="ru-RU" sz="2300" b="1" kern="1200" dirty="0"/>
        </a:p>
      </dsp:txBody>
      <dsp:txXfrm>
        <a:off x="0" y="0"/>
        <a:ext cx="7632848" cy="846094"/>
      </dsp:txXfrm>
    </dsp:sp>
    <dsp:sp modelId="{709A06BB-BCB9-42ED-A85D-AEBC85772F16}">
      <dsp:nvSpPr>
        <dsp:cNvPr id="0" name=""/>
        <dsp:cNvSpPr/>
      </dsp:nvSpPr>
      <dsp:spPr>
        <a:xfrm>
          <a:off x="0" y="846094"/>
          <a:ext cx="7632848" cy="0"/>
        </a:xfrm>
        <a:prstGeom prst="line">
          <a:avLst/>
        </a:prstGeom>
        <a:solidFill>
          <a:schemeClr val="accent3">
            <a:shade val="80000"/>
            <a:hueOff val="4907"/>
            <a:satOff val="-6398"/>
            <a:lumOff val="9942"/>
            <a:alphaOff val="0"/>
          </a:schemeClr>
        </a:solidFill>
        <a:ln w="25400" cap="flat" cmpd="sng" algn="ctr">
          <a:solidFill>
            <a:schemeClr val="accent3">
              <a:shade val="80000"/>
              <a:hueOff val="4907"/>
              <a:satOff val="-6398"/>
              <a:lumOff val="9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9F54F-09A3-4EF5-BF67-EF39E824A996}">
      <dsp:nvSpPr>
        <dsp:cNvPr id="0" name=""/>
        <dsp:cNvSpPr/>
      </dsp:nvSpPr>
      <dsp:spPr>
        <a:xfrm>
          <a:off x="0" y="846094"/>
          <a:ext cx="7632848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- Развитии ЦОС</a:t>
          </a:r>
          <a:endParaRPr lang="ru-RU" sz="2300" b="1" kern="1200" dirty="0"/>
        </a:p>
      </dsp:txBody>
      <dsp:txXfrm>
        <a:off x="0" y="846094"/>
        <a:ext cx="7632848" cy="846094"/>
      </dsp:txXfrm>
    </dsp:sp>
    <dsp:sp modelId="{8D0A89F6-1A41-4D61-96BD-4D234FCD4CFF}">
      <dsp:nvSpPr>
        <dsp:cNvPr id="0" name=""/>
        <dsp:cNvSpPr/>
      </dsp:nvSpPr>
      <dsp:spPr>
        <a:xfrm>
          <a:off x="0" y="1692188"/>
          <a:ext cx="7632848" cy="0"/>
        </a:xfrm>
        <a:prstGeom prst="line">
          <a:avLst/>
        </a:prstGeom>
        <a:solidFill>
          <a:schemeClr val="accent3">
            <a:shade val="80000"/>
            <a:hueOff val="9814"/>
            <a:satOff val="-12797"/>
            <a:lumOff val="19883"/>
            <a:alphaOff val="0"/>
          </a:schemeClr>
        </a:solidFill>
        <a:ln w="25400" cap="flat" cmpd="sng" algn="ctr">
          <a:solidFill>
            <a:schemeClr val="accent3">
              <a:shade val="80000"/>
              <a:hueOff val="9814"/>
              <a:satOff val="-12797"/>
              <a:lumOff val="19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606BC-5A41-4F09-AE99-008331EE031E}">
      <dsp:nvSpPr>
        <dsp:cNvPr id="0" name=""/>
        <dsp:cNvSpPr/>
      </dsp:nvSpPr>
      <dsp:spPr>
        <a:xfrm>
          <a:off x="0" y="1692188"/>
          <a:ext cx="7632848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- Создании </a:t>
          </a:r>
          <a:r>
            <a:rPr lang="ru-RU" sz="2300" b="1" kern="1200" dirty="0" smtClean="0"/>
            <a:t>системы наставничества</a:t>
          </a:r>
          <a:endParaRPr lang="ru-RU" sz="2300" b="1" kern="1200" dirty="0"/>
        </a:p>
      </dsp:txBody>
      <dsp:txXfrm>
        <a:off x="0" y="1692188"/>
        <a:ext cx="7632848" cy="846094"/>
      </dsp:txXfrm>
    </dsp:sp>
    <dsp:sp modelId="{9026B6BD-A1CA-43CD-891C-19B69CFABEFC}">
      <dsp:nvSpPr>
        <dsp:cNvPr id="0" name=""/>
        <dsp:cNvSpPr/>
      </dsp:nvSpPr>
      <dsp:spPr>
        <a:xfrm>
          <a:off x="0" y="2538282"/>
          <a:ext cx="7632848" cy="0"/>
        </a:xfrm>
        <a:prstGeom prst="line">
          <a:avLst/>
        </a:prstGeom>
        <a:solidFill>
          <a:schemeClr val="accent3">
            <a:shade val="80000"/>
            <a:hueOff val="14722"/>
            <a:satOff val="-19195"/>
            <a:lumOff val="29825"/>
            <a:alphaOff val="0"/>
          </a:schemeClr>
        </a:solidFill>
        <a:ln w="25400" cap="flat" cmpd="sng" algn="ctr">
          <a:solidFill>
            <a:schemeClr val="accent3">
              <a:shade val="80000"/>
              <a:hueOff val="14722"/>
              <a:satOff val="-19195"/>
              <a:lumOff val="29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B7658-D1E3-4181-B00C-D7FBA0E5770F}">
      <dsp:nvSpPr>
        <dsp:cNvPr id="0" name=""/>
        <dsp:cNvSpPr/>
      </dsp:nvSpPr>
      <dsp:spPr>
        <a:xfrm>
          <a:off x="0" y="2538282"/>
          <a:ext cx="7632848" cy="84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- Сопровождение </a:t>
          </a:r>
          <a:r>
            <a:rPr lang="ru-RU" sz="2300" b="1" kern="1200" dirty="0" smtClean="0"/>
            <a:t>и вовлечение молодых педагогов</a:t>
          </a:r>
          <a:endParaRPr lang="ru-RU" sz="2300" b="1" kern="1200" dirty="0"/>
        </a:p>
      </dsp:txBody>
      <dsp:txXfrm>
        <a:off x="0" y="2538282"/>
        <a:ext cx="7632848" cy="846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DABA5-49EC-4FEE-B58C-0A4ACB8646B8}">
      <dsp:nvSpPr>
        <dsp:cNvPr id="0" name=""/>
        <dsp:cNvSpPr/>
      </dsp:nvSpPr>
      <dsp:spPr>
        <a:xfrm>
          <a:off x="0" y="3749721"/>
          <a:ext cx="9001000" cy="8953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r>
            <a:rPr lang="ru-RU" sz="2200" kern="1200" dirty="0" smtClean="0">
              <a:solidFill>
                <a:schemeClr val="tx1"/>
              </a:solidFill>
            </a:rPr>
            <a:t>методическая работа </a:t>
          </a:r>
          <a:r>
            <a:rPr lang="ru-RU" sz="2200" kern="1200" dirty="0" smtClean="0">
              <a:solidFill>
                <a:schemeClr val="tx1"/>
              </a:solidFill>
            </a:rPr>
            <a:t>с учителем (сопровождение)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3749721"/>
        <a:ext cx="9001000" cy="895314"/>
      </dsp:txXfrm>
    </dsp:sp>
    <dsp:sp modelId="{B6FC6E57-BA1A-4020-AC23-5D96865F688E}">
      <dsp:nvSpPr>
        <dsp:cNvPr id="0" name=""/>
        <dsp:cNvSpPr/>
      </dsp:nvSpPr>
      <dsp:spPr>
        <a:xfrm rot="10800000">
          <a:off x="0" y="2494783"/>
          <a:ext cx="9001000" cy="1368406"/>
        </a:xfrm>
        <a:prstGeom prst="upArrowCallou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учительские компетенции</a:t>
          </a:r>
          <a:endParaRPr lang="ru-RU" sz="2200" kern="1200" dirty="0">
            <a:solidFill>
              <a:schemeClr val="tx1"/>
            </a:solidFill>
          </a:endParaRPr>
        </a:p>
      </dsp:txBody>
      <dsp:txXfrm rot="10800000">
        <a:off x="0" y="2494783"/>
        <a:ext cx="9001000" cy="889149"/>
      </dsp:txXfrm>
    </dsp:sp>
    <dsp:sp modelId="{064B0C57-8DCF-45BA-B5C3-397E591E2CAC}">
      <dsp:nvSpPr>
        <dsp:cNvPr id="0" name=""/>
        <dsp:cNvSpPr/>
      </dsp:nvSpPr>
      <dsp:spPr>
        <a:xfrm rot="10800000">
          <a:off x="0" y="1362867"/>
          <a:ext cx="9001000" cy="1263254"/>
        </a:xfrm>
        <a:prstGeom prst="upArrowCallou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способы работы по достижению новых образовательных результатов</a:t>
          </a:r>
          <a:endParaRPr lang="ru-RU" sz="2200" kern="1200" dirty="0">
            <a:solidFill>
              <a:schemeClr val="tx1"/>
            </a:solidFill>
          </a:endParaRPr>
        </a:p>
      </dsp:txBody>
      <dsp:txXfrm rot="10800000">
        <a:off x="0" y="1362867"/>
        <a:ext cx="9001000" cy="820825"/>
      </dsp:txXfrm>
    </dsp:sp>
    <dsp:sp modelId="{D22A7522-B1AD-4382-9321-0230D2A86B01}">
      <dsp:nvSpPr>
        <dsp:cNvPr id="0" name=""/>
        <dsp:cNvSpPr/>
      </dsp:nvSpPr>
      <dsp:spPr>
        <a:xfrm rot="10800000">
          <a:off x="0" y="1"/>
          <a:ext cx="9001000" cy="1492735"/>
        </a:xfrm>
        <a:prstGeom prst="upArrowCallou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новые образовательные результаты(ОР)</a:t>
          </a:r>
          <a:endParaRPr lang="ru-RU" sz="2200" kern="1200" dirty="0">
            <a:solidFill>
              <a:schemeClr val="tx1"/>
            </a:solidFill>
          </a:endParaRPr>
        </a:p>
      </dsp:txBody>
      <dsp:txXfrm rot="10800000">
        <a:off x="0" y="1"/>
        <a:ext cx="9001000" cy="9699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DBD75-8402-4098-A3DE-A9E619C7896E}">
      <dsp:nvSpPr>
        <dsp:cNvPr id="0" name=""/>
        <dsp:cNvSpPr/>
      </dsp:nvSpPr>
      <dsp:spPr>
        <a:xfrm>
          <a:off x="0" y="24270"/>
          <a:ext cx="3312368" cy="875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Механизмы управления методической работой</a:t>
          </a:r>
          <a:endParaRPr lang="ru-RU" sz="2200" kern="1200"/>
        </a:p>
      </dsp:txBody>
      <dsp:txXfrm>
        <a:off x="42722" y="66992"/>
        <a:ext cx="3226924" cy="7897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CC106-1168-4B9A-954D-E1963FAD6480}">
      <dsp:nvSpPr>
        <dsp:cNvPr id="0" name=""/>
        <dsp:cNvSpPr/>
      </dsp:nvSpPr>
      <dsp:spPr>
        <a:xfrm>
          <a:off x="144018" y="216028"/>
          <a:ext cx="2880317" cy="39709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sng" kern="1200" dirty="0" smtClean="0"/>
            <a:t>Методическая работа </a:t>
          </a:r>
          <a:r>
            <a:rPr lang="ru-RU" sz="1500" kern="1200" dirty="0" smtClean="0"/>
            <a:t>– это особый вид педагогической, исследовательской, управленческой деятельности, которая направлена на обучение и развитие педагогических кадров, выявление, обобщение и распространение передового педагогического опыта, создание собственных методических разработок для обеспечения образовательного процесса.</a:t>
          </a:r>
          <a:endParaRPr lang="ru-RU" sz="1500" kern="1200" dirty="0"/>
        </a:p>
      </dsp:txBody>
      <dsp:txXfrm>
        <a:off x="284623" y="356633"/>
        <a:ext cx="2599107" cy="36897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BE88D-1F0A-47D9-AB47-7D7CB12EC3EE}">
      <dsp:nvSpPr>
        <dsp:cNvPr id="0" name=""/>
        <dsp:cNvSpPr/>
      </dsp:nvSpPr>
      <dsp:spPr>
        <a:xfrm>
          <a:off x="925752" y="450"/>
          <a:ext cx="3267363" cy="1960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с педагогами по выявлению их образовательных дефицитов на основе анализа детских результатов и оформлению адресного заказа на ПК. </a:t>
          </a:r>
          <a:endParaRPr lang="ru-RU" sz="1800" kern="1200" dirty="0"/>
        </a:p>
      </dsp:txBody>
      <dsp:txXfrm>
        <a:off x="925752" y="450"/>
        <a:ext cx="3267363" cy="1960417"/>
      </dsp:txXfrm>
    </dsp:sp>
    <dsp:sp modelId="{3082C720-54B6-4574-ACA6-DB8BF931E9F8}">
      <dsp:nvSpPr>
        <dsp:cNvPr id="0" name=""/>
        <dsp:cNvSpPr/>
      </dsp:nvSpPr>
      <dsp:spPr>
        <a:xfrm>
          <a:off x="4519852" y="450"/>
          <a:ext cx="3267363" cy="1960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по пониманию следующего шага развития образовательной организации и оформлению заказа на повышение квалификации педагогических работников исходя из этого видения.</a:t>
          </a:r>
          <a:endParaRPr lang="ru-RU" sz="1800" kern="1200" dirty="0"/>
        </a:p>
      </dsp:txBody>
      <dsp:txXfrm>
        <a:off x="4519852" y="450"/>
        <a:ext cx="3267363" cy="1960417"/>
      </dsp:txXfrm>
    </dsp:sp>
    <dsp:sp modelId="{9BA10D41-4262-4340-B3B8-1B8D4B35875D}">
      <dsp:nvSpPr>
        <dsp:cNvPr id="0" name=""/>
        <dsp:cNvSpPr/>
      </dsp:nvSpPr>
      <dsp:spPr>
        <a:xfrm>
          <a:off x="2722802" y="2287604"/>
          <a:ext cx="3267363" cy="1960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Запуск процедуры «приемки» результатов ПК. </a:t>
          </a:r>
          <a:endParaRPr lang="ru-RU" sz="1800" kern="1200"/>
        </a:p>
      </dsp:txBody>
      <dsp:txXfrm>
        <a:off x="2722802" y="2287604"/>
        <a:ext cx="3267363" cy="19604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91801-94B7-49BF-867B-C9033445DE93}">
      <dsp:nvSpPr>
        <dsp:cNvPr id="0" name=""/>
        <dsp:cNvSpPr/>
      </dsp:nvSpPr>
      <dsp:spPr>
        <a:xfrm>
          <a:off x="1166459" y="-27798"/>
          <a:ext cx="4939888" cy="4939888"/>
        </a:xfrm>
        <a:prstGeom prst="circularArrow">
          <a:avLst>
            <a:gd name="adj1" fmla="val 5544"/>
            <a:gd name="adj2" fmla="val 330680"/>
            <a:gd name="adj3" fmla="val 13784394"/>
            <a:gd name="adj4" fmla="val 17380812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95B1B-C0C5-4593-9590-8FC3C9B76345}">
      <dsp:nvSpPr>
        <dsp:cNvPr id="0" name=""/>
        <dsp:cNvSpPr/>
      </dsp:nvSpPr>
      <dsp:spPr>
        <a:xfrm>
          <a:off x="2484047" y="2694"/>
          <a:ext cx="2304713" cy="1152356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РАОП</a:t>
          </a:r>
          <a:endParaRPr lang="ru-RU" sz="1500" b="1" kern="1200" dirty="0"/>
        </a:p>
      </dsp:txBody>
      <dsp:txXfrm>
        <a:off x="2540300" y="58947"/>
        <a:ext cx="2192207" cy="1039850"/>
      </dsp:txXfrm>
    </dsp:sp>
    <dsp:sp modelId="{5FE81C01-A1C1-4B0F-8D1F-C3C9712CB4E5}">
      <dsp:nvSpPr>
        <dsp:cNvPr id="0" name=""/>
        <dsp:cNvSpPr/>
      </dsp:nvSpPr>
      <dsp:spPr>
        <a:xfrm>
          <a:off x="4487507" y="1458293"/>
          <a:ext cx="2304713" cy="11523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МО</a:t>
          </a:r>
          <a:endParaRPr lang="ru-RU" sz="1500" b="1" kern="1200" dirty="0"/>
        </a:p>
      </dsp:txBody>
      <dsp:txXfrm>
        <a:off x="4543760" y="1514546"/>
        <a:ext cx="2192207" cy="1039850"/>
      </dsp:txXfrm>
    </dsp:sp>
    <dsp:sp modelId="{4736781F-D67F-4C21-84D1-DF99C9C96CF7}">
      <dsp:nvSpPr>
        <dsp:cNvPr id="0" name=""/>
        <dsp:cNvSpPr/>
      </dsp:nvSpPr>
      <dsp:spPr>
        <a:xfrm>
          <a:off x="3893661" y="3334943"/>
          <a:ext cx="2304713" cy="115235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КОНКУРСЫ ПРОФЕССИОНАЛЬНЫЕ ИГРЫ</a:t>
          </a:r>
          <a:endParaRPr lang="ru-RU" sz="1500" b="1" kern="1200" dirty="0"/>
        </a:p>
      </dsp:txBody>
      <dsp:txXfrm>
        <a:off x="3949914" y="3391196"/>
        <a:ext cx="2192207" cy="1039850"/>
      </dsp:txXfrm>
    </dsp:sp>
    <dsp:sp modelId="{7755814F-1436-4987-BD10-9F9980F4AD4D}">
      <dsp:nvSpPr>
        <dsp:cNvPr id="0" name=""/>
        <dsp:cNvSpPr/>
      </dsp:nvSpPr>
      <dsp:spPr>
        <a:xfrm>
          <a:off x="1097718" y="3348107"/>
          <a:ext cx="2304713" cy="115235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ФЕСТИВАЛИ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ФОРУМЫ</a:t>
          </a:r>
          <a:endParaRPr lang="ru-RU" sz="1500" b="1" kern="1200" dirty="0"/>
        </a:p>
      </dsp:txBody>
      <dsp:txXfrm>
        <a:off x="1153971" y="3404360"/>
        <a:ext cx="2192207" cy="1039850"/>
      </dsp:txXfrm>
    </dsp:sp>
    <dsp:sp modelId="{C1E62D1D-AFA6-48A5-9299-0E5B06B4DB71}">
      <dsp:nvSpPr>
        <dsp:cNvPr id="0" name=""/>
        <dsp:cNvSpPr/>
      </dsp:nvSpPr>
      <dsp:spPr>
        <a:xfrm>
          <a:off x="480587" y="1458293"/>
          <a:ext cx="2304713" cy="1152356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КОНФЕРЕНЦИИ</a:t>
          </a:r>
          <a:endParaRPr lang="ru-RU" sz="1500" b="1" kern="1200" dirty="0"/>
        </a:p>
      </dsp:txBody>
      <dsp:txXfrm>
        <a:off x="536840" y="1514546"/>
        <a:ext cx="2192207" cy="1039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FC4FC-05D8-4977-B9E6-F5E1735CEE2E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E19FA-5F95-4964-8F3F-3D2BEA964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888432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«</a:t>
            </a:r>
            <a:r>
              <a:rPr lang="ru-RU" sz="4400" b="1" dirty="0">
                <a:solidFill>
                  <a:srgbClr val="00B0F0"/>
                </a:solidFill>
              </a:rPr>
              <a:t>Обновление системы методической службы ОО </a:t>
            </a:r>
            <a:r>
              <a:rPr lang="ru-RU" sz="4400" b="1" dirty="0" smtClean="0">
                <a:solidFill>
                  <a:srgbClr val="00B0F0"/>
                </a:solidFill>
              </a:rPr>
              <a:t/>
            </a:r>
            <a:br>
              <a:rPr lang="ru-RU" sz="4400" b="1" dirty="0" smtClean="0">
                <a:solidFill>
                  <a:srgbClr val="00B0F0"/>
                </a:solidFill>
              </a:rPr>
            </a:br>
            <a:r>
              <a:rPr lang="ru-RU" sz="4400" b="1" dirty="0" smtClean="0">
                <a:solidFill>
                  <a:srgbClr val="00B0F0"/>
                </a:solidFill>
              </a:rPr>
              <a:t>как </a:t>
            </a:r>
            <a:r>
              <a:rPr lang="ru-RU" sz="4400" b="1" dirty="0">
                <a:solidFill>
                  <a:srgbClr val="00B0F0"/>
                </a:solidFill>
              </a:rPr>
              <a:t>условие современного качества образования»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653136"/>
            <a:ext cx="6400800" cy="98566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Машненкова Анна </a:t>
            </a:r>
            <a:r>
              <a:rPr lang="ru-RU" dirty="0"/>
              <a:t>А</a:t>
            </a:r>
            <a:r>
              <a:rPr lang="ru-RU" dirty="0" smtClean="0"/>
              <a:t>лександровна, начальник информационно-методического отдела МКУ Управления образования г.Боготола</a:t>
            </a:r>
            <a:endParaRPr lang="ru-RU" dirty="0" smtClean="0"/>
          </a:p>
          <a:p>
            <a:pPr algn="r"/>
            <a:r>
              <a:rPr lang="ru-RU" dirty="0" smtClean="0"/>
              <a:t>06.2023г.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7951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66CCFF"/>
                </a:solidFill>
              </a:rPr>
              <a:t>Качественные </a:t>
            </a:r>
            <a:r>
              <a:rPr lang="ru-RU" sz="4000" dirty="0">
                <a:solidFill>
                  <a:srgbClr val="66CCFF"/>
                </a:solidFill>
              </a:rPr>
              <a:t>изменения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329472"/>
              </p:ext>
            </p:extLst>
          </p:nvPr>
        </p:nvGraphicFramePr>
        <p:xfrm>
          <a:off x="1043608" y="1340768"/>
          <a:ext cx="763284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57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66CCFF"/>
                </a:solidFill>
              </a:rPr>
              <a:t>Вызовы к системе образования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168310"/>
              </p:ext>
            </p:extLst>
          </p:nvPr>
        </p:nvGraphicFramePr>
        <p:xfrm>
          <a:off x="143000" y="1124744"/>
          <a:ext cx="90010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48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69989015"/>
              </p:ext>
            </p:extLst>
          </p:nvPr>
        </p:nvGraphicFramePr>
        <p:xfrm>
          <a:off x="179512" y="273050"/>
          <a:ext cx="3312368" cy="92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779912" y="332657"/>
            <a:ext cx="4824536" cy="5400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66CCFF"/>
                </a:solidFill>
              </a:rPr>
              <a:t>Организационно-деятельностный </a:t>
            </a:r>
            <a:r>
              <a:rPr lang="ru-RU" sz="2400" b="1" i="1" dirty="0">
                <a:solidFill>
                  <a:srgbClr val="66CCFF"/>
                </a:solidFill>
              </a:rPr>
              <a:t>подход</a:t>
            </a:r>
            <a:r>
              <a:rPr lang="ru-RU" sz="2400" i="1" dirty="0">
                <a:solidFill>
                  <a:srgbClr val="66CCFF"/>
                </a:solidFill>
              </a:rPr>
              <a:t>. </a:t>
            </a:r>
            <a:endParaRPr lang="ru-RU" sz="2400" i="1" dirty="0" smtClean="0">
              <a:solidFill>
                <a:srgbClr val="66CCFF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Организация непрерывного повышения </a:t>
            </a:r>
            <a:r>
              <a:rPr lang="ru-RU" sz="2400" dirty="0"/>
              <a:t>квалификации педагогических кадров </a:t>
            </a:r>
            <a:r>
              <a:rPr lang="ru-RU" sz="2400" dirty="0" smtClean="0"/>
              <a:t>через комплекс мероприятий.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/>
              <a:t>Работа </a:t>
            </a:r>
            <a:r>
              <a:rPr lang="ru-RU" sz="2400" dirty="0"/>
              <a:t>с представлениями учителя и педагогического </a:t>
            </a:r>
            <a:r>
              <a:rPr lang="ru-RU" sz="2400" dirty="0" smtClean="0"/>
              <a:t>коллектива</a:t>
            </a:r>
          </a:p>
          <a:p>
            <a:pPr algn="just">
              <a:spcBef>
                <a:spcPts val="0"/>
              </a:spcBef>
            </a:pPr>
            <a:r>
              <a:rPr lang="ru-RU" sz="2400" dirty="0"/>
              <a:t>Работа по улучшению качества взаимодействия субъектов образовательного процесса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5128139"/>
              </p:ext>
            </p:extLst>
          </p:nvPr>
        </p:nvGraphicFramePr>
        <p:xfrm>
          <a:off x="323528" y="1268760"/>
          <a:ext cx="3024336" cy="4691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744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100" b="1" dirty="0">
                <a:solidFill>
                  <a:srgbClr val="66CCFF"/>
                </a:solidFill>
              </a:rPr>
              <a:t>Система действий на уровне образовательной организации</a:t>
            </a:r>
            <a:r>
              <a:rPr lang="ru-RU" sz="3100" dirty="0">
                <a:solidFill>
                  <a:srgbClr val="66CCFF"/>
                </a:solidFill>
              </a:rPr>
              <a:t/>
            </a:r>
            <a:br>
              <a:rPr lang="ru-RU" sz="3100" dirty="0">
                <a:solidFill>
                  <a:srgbClr val="66CCFF"/>
                </a:solidFill>
              </a:rPr>
            </a:br>
            <a:endParaRPr lang="ru-RU" dirty="0">
              <a:solidFill>
                <a:srgbClr val="66CC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285452"/>
              </p:ext>
            </p:extLst>
          </p:nvPr>
        </p:nvGraphicFramePr>
        <p:xfrm>
          <a:off x="251520" y="1196752"/>
          <a:ext cx="87129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48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63272" cy="990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66CCFF"/>
                </a:solidFill>
              </a:rPr>
              <a:t>Выявление и тиражирование </a:t>
            </a:r>
            <a:r>
              <a:rPr lang="ru-RU" sz="2800" b="1" dirty="0">
                <a:solidFill>
                  <a:srgbClr val="66CCFF"/>
                </a:solidFill>
              </a:rPr>
              <a:t>лучших практик по приоритетным </a:t>
            </a:r>
            <a:r>
              <a:rPr lang="ru-RU" sz="2800" b="1" dirty="0" smtClean="0">
                <a:solidFill>
                  <a:srgbClr val="66CCFF"/>
                </a:solidFill>
              </a:rPr>
              <a:t>направлениям</a:t>
            </a:r>
            <a:br>
              <a:rPr lang="ru-RU" sz="2800" b="1" dirty="0" smtClean="0">
                <a:solidFill>
                  <a:srgbClr val="66CCFF"/>
                </a:solidFill>
              </a:rPr>
            </a:br>
            <a:endParaRPr lang="ru-RU" sz="2800" b="1" dirty="0">
              <a:solidFill>
                <a:srgbClr val="66CC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135464"/>
              </p:ext>
            </p:extLst>
          </p:nvPr>
        </p:nvGraphicFramePr>
        <p:xfrm>
          <a:off x="1043608" y="1484784"/>
          <a:ext cx="7272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9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400" b="1" dirty="0" smtClean="0">
                <a:solidFill>
                  <a:srgbClr val="66CCFF"/>
                </a:solidFill>
              </a:rPr>
              <a:t>Инновационный подход</a:t>
            </a:r>
            <a:br>
              <a:rPr lang="ru-RU" sz="4400" b="1" dirty="0" smtClean="0">
                <a:solidFill>
                  <a:srgbClr val="66CCFF"/>
                </a:solidFill>
              </a:rPr>
            </a:br>
            <a:r>
              <a:rPr lang="ru-RU" sz="4400" b="1" dirty="0" smtClean="0">
                <a:solidFill>
                  <a:srgbClr val="66CCFF"/>
                </a:solidFill>
              </a:rPr>
              <a:t> </a:t>
            </a:r>
            <a:r>
              <a:rPr lang="ru-RU" sz="4400" b="1" dirty="0">
                <a:solidFill>
                  <a:srgbClr val="66CCFF"/>
                </a:solidFill>
              </a:rPr>
              <a:t>к качеству </a:t>
            </a:r>
            <a:r>
              <a:rPr lang="ru-RU" sz="4400" b="1" dirty="0" smtClean="0">
                <a:solidFill>
                  <a:srgbClr val="66CCFF"/>
                </a:solidFill>
              </a:rPr>
              <a:t>образования</a:t>
            </a:r>
            <a:br>
              <a:rPr lang="ru-RU" sz="4400" b="1" dirty="0" smtClean="0">
                <a:solidFill>
                  <a:srgbClr val="66CCFF"/>
                </a:solidFill>
              </a:rPr>
            </a:br>
            <a:endParaRPr lang="ru-RU" sz="4400" dirty="0">
              <a:solidFill>
                <a:srgbClr val="66C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32857"/>
            <a:ext cx="7776864" cy="3600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МБОУ СОШ №5 , Каханская Наталья Александровна,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директор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развитием реализации Программы воспитания и социализации МБОУ СОШ № 5 г. Боготола через Программу «Системный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383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239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«Обновление системы методической службы ОО  как условие современного качества образования» </vt:lpstr>
      <vt:lpstr>Качественные изменения </vt:lpstr>
      <vt:lpstr>Вызовы к системе образования </vt:lpstr>
      <vt:lpstr>Презентация PowerPoint</vt:lpstr>
      <vt:lpstr>Система действий на уровне образовательной организации </vt:lpstr>
      <vt:lpstr>Выявление и тиражирование лучших практик по приоритетным направлениям </vt:lpstr>
      <vt:lpstr>   Инновационный подход  к качеству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work</cp:lastModifiedBy>
  <cp:revision>46</cp:revision>
  <dcterms:created xsi:type="dcterms:W3CDTF">2021-04-25T16:17:56Z</dcterms:created>
  <dcterms:modified xsi:type="dcterms:W3CDTF">2023-01-11T09:15:15Z</dcterms:modified>
</cp:coreProperties>
</file>