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5" r:id="rId11"/>
    <p:sldId id="266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465584"/>
          </a:xfrm>
        </p:spPr>
        <p:txBody>
          <a:bodyPr/>
          <a:lstStyle/>
          <a:p>
            <a:r>
              <a:rPr lang="ru-RU" dirty="0" smtClean="0"/>
              <a:t>Машненкова анна Александровна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ru-RU" dirty="0" smtClean="0"/>
              <a:t>РМА в МСО г. Боготола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984"/>
            <a:ext cx="39763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Что же должно получиться?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Эффективная система методического сопровождения</a:t>
            </a:r>
          </a:p>
          <a:p>
            <a:r>
              <a:rPr lang="ru-RU" dirty="0" smtClean="0"/>
              <a:t>      Овладение большей части педагогов компетенциями по ФГ</a:t>
            </a:r>
          </a:p>
          <a:p>
            <a:r>
              <a:rPr lang="ru-RU" dirty="0" smtClean="0"/>
              <a:t>      </a:t>
            </a:r>
            <a:r>
              <a:rPr lang="ru-RU" dirty="0" smtClean="0"/>
              <a:t>Тьюторам получить квалификацию «Педагог-методист» </a:t>
            </a:r>
            <a:endParaRPr lang="ru-RU" dirty="0" smtClean="0"/>
          </a:p>
          <a:p>
            <a:r>
              <a:rPr lang="ru-RU" dirty="0" smtClean="0"/>
              <a:t>      Распространение и использование опыта</a:t>
            </a:r>
          </a:p>
          <a:p>
            <a:r>
              <a:rPr lang="ru-RU" dirty="0" smtClean="0"/>
              <a:t>      Рост качества знаний и повышение образовательных результатов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550570" y="2208793"/>
            <a:ext cx="288032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550570" y="2480988"/>
            <a:ext cx="288032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563581" y="2750362"/>
            <a:ext cx="288032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69177" y="3022022"/>
            <a:ext cx="288032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569177" y="3320821"/>
            <a:ext cx="288032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77" y="3717032"/>
            <a:ext cx="326571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263103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57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494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 должен быть учитель?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 flipV="1">
            <a:off x="1012315" y="2070140"/>
            <a:ext cx="3975321" cy="377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«Педагог – ключевая фигура реформирования образования. Должен прививать своим ученикам умение учиться»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63691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Основная идея: </a:t>
            </a:r>
            <a:r>
              <a:rPr lang="ru-RU" b="1" dirty="0" smtClean="0"/>
              <a:t>«Повышение качества образовательных результатов через повышение профессионального мастерства педагогов»</a:t>
            </a:r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dirty="0" smtClean="0"/>
              <a:t>Усилить методическую службу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Оказание помощи в разработке ИОМ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Обучение, повышение квалификации исходя и з выявленных дефицитов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3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РМА 2024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7553" y="1558567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системе общего образования г. Боготола: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5 общеобразовательных школ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110 педагогов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состав команды РМА вошли 24 педагога (22%)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Анализ результатов КДР</a:t>
            </a:r>
          </a:p>
          <a:p>
            <a:r>
              <a:rPr lang="ru-RU" dirty="0" smtClean="0"/>
              <a:t>Анализ методической работы</a:t>
            </a:r>
          </a:p>
          <a:p>
            <a:r>
              <a:rPr lang="ru-RU" dirty="0" smtClean="0"/>
              <a:t>Корректировка плана работы</a:t>
            </a:r>
          </a:p>
          <a:p>
            <a:r>
              <a:rPr lang="ru-RU" dirty="0" smtClean="0"/>
              <a:t>Взаимодействие с ГМО, ШМО</a:t>
            </a:r>
          </a:p>
          <a:p>
            <a:r>
              <a:rPr lang="ru-RU" dirty="0" smtClean="0"/>
              <a:t>Условия для непрерывного профразвития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8" y="4420889"/>
            <a:ext cx="77819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1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Направление деятельности РМА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Серия семинаров на уровне ГМО и заместителей директоров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Методическая работа с содержанием</a:t>
            </a:r>
          </a:p>
          <a:p>
            <a:r>
              <a:rPr lang="ru-RU" dirty="0" smtClean="0"/>
              <a:t>Развитие предметных компетенций</a:t>
            </a:r>
          </a:p>
          <a:p>
            <a:r>
              <a:rPr lang="ru-RU" dirty="0" smtClean="0"/>
              <a:t>Формирование умений ФГ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53192"/>
            <a:ext cx="3823434" cy="263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53191"/>
            <a:ext cx="2544708" cy="263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33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Направление деятельности РМА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Посещение и анализ уроков и внеурочной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Сопровождение</a:t>
            </a:r>
          </a:p>
          <a:p>
            <a:r>
              <a:rPr lang="ru-RU" dirty="0" smtClean="0"/>
              <a:t>Анализ и самоанализ</a:t>
            </a:r>
          </a:p>
          <a:p>
            <a:r>
              <a:rPr lang="ru-RU" dirty="0" smtClean="0"/>
              <a:t>Методическая и консультационная помощь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3" y="3344146"/>
            <a:ext cx="3366716" cy="282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1659"/>
            <a:ext cx="4759014" cy="282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93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Направление деятельности РМА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Выявление профессиональных дефицитов. ПК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Дефициты</a:t>
            </a:r>
          </a:p>
          <a:p>
            <a:r>
              <a:rPr lang="ru-RU" dirty="0" smtClean="0"/>
              <a:t>Индивидуальный образовательный маршрут</a:t>
            </a:r>
          </a:p>
          <a:p>
            <a:r>
              <a:rPr lang="ru-RU" dirty="0" smtClean="0"/>
              <a:t>Диагностика и планирование профессиональной подготовки</a:t>
            </a:r>
          </a:p>
          <a:p>
            <a:r>
              <a:rPr lang="ru-RU" dirty="0" smtClean="0"/>
              <a:t>Непрерывное развитие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" y="3429000"/>
            <a:ext cx="3456385" cy="2733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4765712" cy="2733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96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Направление деятельности РМА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Экспертная деятельность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и корректировка документов: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Конкурсы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Олимпиады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Семинары </a:t>
            </a:r>
          </a:p>
          <a:p>
            <a:r>
              <a:rPr lang="ru-RU" dirty="0" smtClean="0"/>
              <a:t>Организация и проведение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0"/>
            <a:ext cx="3312368" cy="248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1"/>
            <a:ext cx="3227295" cy="248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39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Направление деятельности РМА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Распространение опыта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Педагогический марафон</a:t>
            </a:r>
          </a:p>
          <a:p>
            <a:endParaRPr lang="ru-RU" dirty="0" smtClean="0"/>
          </a:p>
          <a:p>
            <a:r>
              <a:rPr lang="ru-RU" i="1" dirty="0" smtClean="0"/>
              <a:t>- Муниципальный – 16 практик</a:t>
            </a:r>
          </a:p>
          <a:p>
            <a:r>
              <a:rPr lang="ru-RU" i="1" dirty="0" smtClean="0"/>
              <a:t>- Окружной – 4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Межмуниципальный фестиваль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6 практик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Региональный атлас образовательных практик РАОП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i="1" dirty="0" smtClean="0"/>
              <a:t>11 практик (3 по ФГ)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04" y="1700808"/>
            <a:ext cx="3398687" cy="209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3398687" cy="2294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49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ориентиры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2025 – 20.... годы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420888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Строим систему методической работы вокруг РМА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Выстраивание методической сети по профессиональному развитию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Проектируем содержание обучения в системно-деятельностном  и задачном подходах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Сопровождение ИОМ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Мотивация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4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</TotalTime>
  <Words>282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РМА в МСО г. Боготола</vt:lpstr>
      <vt:lpstr>Каким должен быть учитель?</vt:lpstr>
      <vt:lpstr>РМА 2024</vt:lpstr>
      <vt:lpstr>Направление деятельности РМА</vt:lpstr>
      <vt:lpstr>Направление деятельности РМА</vt:lpstr>
      <vt:lpstr>Направление деятельности РМА</vt:lpstr>
      <vt:lpstr>Направление деятельности РМА</vt:lpstr>
      <vt:lpstr>Направление деятельности РМА</vt:lpstr>
      <vt:lpstr>Целевые ориентиры</vt:lpstr>
      <vt:lpstr>РЕЗУЛЬТАТЫ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РМА в МСО г. Боготола</dc:title>
  <dc:creator>work</dc:creator>
  <cp:lastModifiedBy>work</cp:lastModifiedBy>
  <cp:revision>30</cp:revision>
  <cp:lastPrinted>2025-02-19T08:49:32Z</cp:lastPrinted>
  <dcterms:created xsi:type="dcterms:W3CDTF">2025-02-19T03:59:59Z</dcterms:created>
  <dcterms:modified xsi:type="dcterms:W3CDTF">2025-02-19T08:59:26Z</dcterms:modified>
</cp:coreProperties>
</file>