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85" r:id="rId3"/>
    <p:sldId id="266" r:id="rId4"/>
    <p:sldId id="262" r:id="rId5"/>
    <p:sldId id="284" r:id="rId6"/>
    <p:sldId id="286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ork\Desktop\Профсоюзный билет\cc1f2873-427a-4374-8810-dbb8828c5e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4" y="2132856"/>
            <a:ext cx="373305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251520" y="404664"/>
            <a:ext cx="864096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Профсоюз </a:t>
            </a:r>
            <a:r>
              <a:rPr lang="ru-RU" sz="2400" dirty="0"/>
              <a:t>не зависит ни от работодателя, ни от </a:t>
            </a:r>
            <a:r>
              <a:rPr lang="ru-RU" sz="2400" dirty="0" smtClean="0"/>
              <a:t>государства и</a:t>
            </a:r>
            <a:r>
              <a:rPr lang="ru-RU" sz="2800" dirty="0" smtClean="0"/>
              <a:t> 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действует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только в интересах работника</a:t>
            </a:r>
            <a:endParaRPr lang="ru-RU" sz="2800" dirty="0"/>
          </a:p>
        </p:txBody>
      </p:sp>
      <p:pic>
        <p:nvPicPr>
          <p:cNvPr id="6147" name="Picture 3" descr="C:\Users\work\Desktop\ПЕДСОВЕТ август 2025\Доклад Профсоюз\_fDR5FHz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64" y="2132854"/>
            <a:ext cx="3870173" cy="27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0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work\Desktop\ПЕДСОВЕТ август 2025\Доклад Профсоюз\1000068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2" y="332656"/>
            <a:ext cx="3798950" cy="45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work\Desktop\ПЕДСОВЕТ август 2025\Доклад Профсоюз\1000059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59" y="3789040"/>
            <a:ext cx="3456384" cy="27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work\Desktop\ПЕДСОВЕТ август 2025\Доклад Профсоюз\8DeLGQAzzT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497475" cy="331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work\Desktop\ПЕДСОВЕТ август 2025\Доклад Профсоюз\gsrxD4I7ax8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789040"/>
            <a:ext cx="2690385" cy="27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work\Desktop\ПЕДСОВЕТ август 2025\Доклад Профсоюз\10000678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1" y="4663455"/>
            <a:ext cx="1998751" cy="18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3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ork\Desktop\ПЕДСОВЕТ август 2025\Доклад Профсоюз\1000058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3" y="3212976"/>
            <a:ext cx="5024518" cy="30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ork\Desktop\ПЕДСОВЕТ август 2025\Доклад Профсоюз\GDAjeaLc3WZGlgwdzkt0UB5s5oXU_X48nYWprH_6JPMYb7PaALmryBJ0cFvk5Nwj5nVlQlaM2OBa9_1MvXspjtf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3" y="332656"/>
            <a:ext cx="3011438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ork\Desktop\ПЕДСОВЕТ август 2025\Доклад Профсоюз\Wnpt0OJjVMeHMxd8lesAXEvBUyXwJM2Rwpf8T70PZRYMNkWQIZVd2yMOh8pFA1DzOi79KGt12ZmJuu4iFmXkIIG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5262563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work\Desktop\ПЕДСОВЕТ август 2025\Доклад Профсоюз\djSvbhX6VvngCkVjDZK4VYR3yheIDAd4fartnttRTunM-hqNq7nAcHbMdhToLzGbCJ9MJRCZCJH-aa1W7ZRpOld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229636"/>
            <a:ext cx="3246339" cy="24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0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ork\Desktop\ПЕДСОВЕТ август 2025\Доклад Профсоюз\1000073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6" y="3429001"/>
            <a:ext cx="3209702" cy="288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ork\Desktop\ПЕДСОВЕТ август 2025\Доклад Профсоюз\1000023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5" y="404664"/>
            <a:ext cx="4464496" cy="291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ork\Desktop\ПЕДСОВЕТ август 2025\Доклад Профсоюз\10000239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816424" cy="28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ork\Desktop\ПЕДСОВЕТ август 2025\Доклад Профсоюз\1000024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92" y="3429001"/>
            <a:ext cx="2185810" cy="290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ork\Desktop\ПЕДСОВЕТ август 2025\Доклад Профсоюз\10000254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49" y="404663"/>
            <a:ext cx="3499014" cy="291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5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ork\Desktop\ПЕДСОВЕТ август 2025\Доклад Профсоюз\NlRdo6eNo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ork\Desktop\ПЕДСОВЕТ август 2025\Доклад Профсоюз\uP9yTVdqGwMXl-ICZ-kbaSNJLWMIyBPXJ2b2WCPKzsx8V2IdJ8KMw2IyW_kG7My7DSXU4prU-BF4IEb9UdkAnc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048827"/>
            <a:ext cx="3462634" cy="338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ork\Desktop\ПЕДСОВЕТ август 2025\Доклад Профсоюз\NBME9jljhO12lnvzl7WDgTWF--PtscOFL09u3TwySiHqA9kfEta7REplozcJU5fo8G8A4Iy7RTJoleoS4GiE3tS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04" y="404665"/>
            <a:ext cx="432281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ork\Desktop\64 Овсянка\Wy6nsDahDF0tMXj06BtFt_DeHBqFYf4iQhfAg7O6KLch__NpYd8Hc5fVkjcK_vuJQdHPfC1FfWmvQumeKA8N8w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1476"/>
            <a:ext cx="4752528" cy="352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9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-OXNcS3f-X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85708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ork\Desktop\nvJqWb3cT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86215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ork\Desktop\ПЕДСОВЕТ август 2025\Доклад Профсоюз\1000065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4" y="620688"/>
            <a:ext cx="4061016" cy="41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4" y="3298056"/>
            <a:ext cx="4061016" cy="257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5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464421"/>
            <a:ext cx="8424936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6000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work\Desktop\ПЕДСОВЕТ август 2024\Доклад Профсоюз\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08" y="1484784"/>
            <a:ext cx="4392488" cy="29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17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1010</TotalTime>
  <Words>20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 – 2023  Машненкова Анна александровна</dc:title>
  <dc:creator>work</dc:creator>
  <cp:lastModifiedBy>work</cp:lastModifiedBy>
  <cp:revision>185</cp:revision>
  <dcterms:created xsi:type="dcterms:W3CDTF">2023-11-08T02:13:28Z</dcterms:created>
  <dcterms:modified xsi:type="dcterms:W3CDTF">2025-08-26T07:21:45Z</dcterms:modified>
</cp:coreProperties>
</file>