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5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1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16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4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72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76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26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76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59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70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9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7ABB0-67C5-4B69-B9E4-98E2488D973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5D62E-A72A-4873-A2B6-006AFAE1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84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0483" y="23473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Капитальный ремонт </a:t>
            </a:r>
            <a:br>
              <a:rPr lang="ru-RU" b="1" dirty="0" smtClean="0"/>
            </a:br>
            <a:r>
              <a:rPr lang="ru-RU" b="1" dirty="0" smtClean="0"/>
              <a:t>МБОУ СОШ №2 в рамках программы «Модернизация школьных систем образования»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2853" y="5120287"/>
            <a:ext cx="9144000" cy="1655762"/>
          </a:xfrm>
        </p:spPr>
        <p:txBody>
          <a:bodyPr/>
          <a:lstStyle/>
          <a:p>
            <a:r>
              <a:rPr lang="ru-RU" b="1" i="1" dirty="0" smtClean="0"/>
              <a:t>Директор МБОУ СОШ №2</a:t>
            </a:r>
          </a:p>
          <a:p>
            <a:r>
              <a:rPr lang="ru-RU" b="1" i="1" dirty="0" smtClean="0"/>
              <a:t>Дмитрий Анатольевич Борисенко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88134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2" y="2334584"/>
            <a:ext cx="5801784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60" y="1483743"/>
            <a:ext cx="7165676" cy="5374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Кабинет начальных классов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211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Кабинет информатики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1" y="2127549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640" y="1210992"/>
            <a:ext cx="7425827" cy="55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Кабинет физики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" y="2256946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70" y="1457863"/>
            <a:ext cx="6682596" cy="50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6211" y="714346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Физика лаборантская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9" y="1989526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76" y="1233578"/>
            <a:ext cx="7410971" cy="55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Кабинет химии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9" y="2067164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80" y="1259457"/>
            <a:ext cx="7165675" cy="53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Химия лаборантская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" y="2032659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83" y="1354347"/>
            <a:ext cx="7085163" cy="53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Спортивный зал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" y="2118923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47" y="1375494"/>
            <a:ext cx="6911196" cy="518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0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Учительская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" y="188601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53" y="1035169"/>
            <a:ext cx="7333890" cy="550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8578" y="737794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Обеденный зал</a:t>
            </a:r>
            <a:endParaRPr lang="ru-RU" sz="2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" y="1655640"/>
            <a:ext cx="5801784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37" y="1513070"/>
            <a:ext cx="6181969" cy="46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Пищеблок</a:t>
            </a:r>
            <a:endParaRPr lang="ru-RU" sz="2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6" y="1444625"/>
            <a:ext cx="4351338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92" y="1301261"/>
            <a:ext cx="6791569" cy="50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5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8505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97488"/>
            <a:ext cx="10515600" cy="5549960"/>
          </a:xfrm>
        </p:spPr>
        <p:txBody>
          <a:bodyPr>
            <a:noAutofit/>
          </a:bodyPr>
          <a:lstStyle/>
          <a:p>
            <a:r>
              <a:rPr lang="ru-RU" sz="3000" dirty="0" smtClean="0"/>
              <a:t>Программа реализуется в соответствии с поручением Президента Российской Федерации Владимира Путина.</a:t>
            </a:r>
          </a:p>
          <a:p>
            <a:r>
              <a:rPr lang="ru-RU" sz="3000" dirty="0" smtClean="0"/>
              <a:t>Программу капитального ремонта школ «Модернизация школьных систем образования» в рамках государственной программы «Развитие образования» реализует </a:t>
            </a:r>
            <a:r>
              <a:rPr lang="ru-RU" sz="3000" dirty="0" err="1" smtClean="0"/>
              <a:t>Минпросвещения</a:t>
            </a:r>
            <a:r>
              <a:rPr lang="ru-RU" sz="3000" dirty="0" smtClean="0"/>
              <a:t> России вместе с Минстроем России и субъектами Российской Федерации.</a:t>
            </a:r>
          </a:p>
          <a:p>
            <a:r>
              <a:rPr lang="ru-RU" sz="3000" dirty="0" smtClean="0"/>
              <a:t>Важно, что эта обширная программа включает не только капремонт и обновление школьной инфраструктуры, но и подготовку и повышение квалификации учителей по всей стране. Её итогом станет создание комфортной, безопасной и современной образовательной среды, которая вдохновляет, мотивирует детей учиться, творить и развивать таланты.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264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Безопасность</a:t>
            </a:r>
            <a:endParaRPr lang="ru-RU" sz="2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5" y="1427039"/>
            <a:ext cx="4801639" cy="480163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43" y="1289538"/>
            <a:ext cx="3886200" cy="5181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36" y="1207477"/>
            <a:ext cx="4079631" cy="54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9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947" y="741872"/>
            <a:ext cx="36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МБОУ СОШ №2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4" y="1141982"/>
            <a:ext cx="6699738" cy="5024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78219"/>
            <a:ext cx="6453554" cy="48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Благодарю за внимание!!!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897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562" y="764576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Для реализации программы предусмотрена реализация следующих задач:</a:t>
            </a:r>
          </a:p>
          <a:p>
            <a:endParaRPr lang="ru-RU" sz="2400" dirty="0" smtClean="0"/>
          </a:p>
          <a:p>
            <a:r>
              <a:rPr lang="ru-RU" sz="2400" dirty="0" smtClean="0"/>
              <a:t>Проведение мероприятий по капитальному ремонту зданий региональных общеобразовательных организаций, участие которых предусмотрено правилами настоящей программы.</a:t>
            </a:r>
          </a:p>
          <a:p>
            <a:r>
              <a:rPr lang="ru-RU" sz="2400" dirty="0" smtClean="0"/>
              <a:t>Оснащение школ, участвующих в программе, средствами обучения и воспитания, соответствующими современными условиями обучения.</a:t>
            </a:r>
          </a:p>
          <a:p>
            <a:r>
              <a:rPr lang="ru-RU" sz="2400" dirty="0" smtClean="0"/>
              <a:t>Оснащение школ, участвующих в программе, оборудованием и устройствами для антитеррористической защиты объектов и территории.</a:t>
            </a:r>
          </a:p>
          <a:p>
            <a:r>
              <a:rPr lang="ru-RU" sz="2400" dirty="0" smtClean="0"/>
              <a:t>Предоставление условий для получения дополнительного профессионального образования педагогическими работниками.</a:t>
            </a:r>
          </a:p>
          <a:p>
            <a:r>
              <a:rPr lang="ru-RU" sz="2400" dirty="0" smtClean="0"/>
              <a:t>Обновление учебников и пособий.</a:t>
            </a:r>
          </a:p>
          <a:p>
            <a:r>
              <a:rPr lang="ru-RU" sz="2400" dirty="0" smtClean="0"/>
              <a:t>Привлечение учеников, их родителей и педагогов к выбору дизайна в рамках генерального ремонта.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04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562" y="764576"/>
            <a:ext cx="10515600" cy="4351338"/>
          </a:xfrm>
        </p:spPr>
        <p:txBody>
          <a:bodyPr>
            <a:noAutofit/>
          </a:bodyPr>
          <a:lstStyle/>
          <a:p>
            <a:r>
              <a:rPr lang="ru-RU" sz="2400" dirty="0"/>
              <a:t>02.04.2024 года после проведенного электронного аукциона начался капитальный ремонт школы. </a:t>
            </a:r>
            <a:r>
              <a:rPr lang="ru-RU" sz="2400" dirty="0" smtClean="0"/>
              <a:t>Заказчиком выступило Управление капитального строительства Красноярского края, подрядчиком </a:t>
            </a:r>
            <a:r>
              <a:rPr lang="ru-RU" sz="2400" dirty="0"/>
              <a:t>для выполнения ремонта стал ООО «</a:t>
            </a:r>
            <a:r>
              <a:rPr lang="ru-RU" sz="2400" dirty="0" err="1"/>
              <a:t>Красстройкомплекс</a:t>
            </a:r>
            <a:r>
              <a:rPr lang="ru-RU" sz="2400" dirty="0"/>
              <a:t>»</a:t>
            </a:r>
          </a:p>
          <a:p>
            <a:pPr marL="0" indent="0">
              <a:buNone/>
            </a:pPr>
            <a:r>
              <a:rPr lang="ru-RU" sz="2400" dirty="0"/>
              <a:t>Капитальный ремонт здания МБОУ СОШ №2:</a:t>
            </a:r>
          </a:p>
          <a:p>
            <a:r>
              <a:rPr lang="ru-RU" sz="2400" dirty="0"/>
              <a:t>- фундамента, цоколя и </a:t>
            </a:r>
            <a:r>
              <a:rPr lang="ru-RU" sz="2400" dirty="0" err="1"/>
              <a:t>отмостки</a:t>
            </a:r>
            <a:r>
              <a:rPr lang="ru-RU" sz="2400" dirty="0"/>
              <a:t>;</a:t>
            </a:r>
          </a:p>
          <a:p>
            <a:r>
              <a:rPr lang="ru-RU" sz="2400" dirty="0"/>
              <a:t>- потолков, полов, междуэтажных перекрытий;</a:t>
            </a:r>
          </a:p>
          <a:p>
            <a:r>
              <a:rPr lang="ru-RU" sz="2400" dirty="0"/>
              <a:t>- окон, дверей, ворот;</a:t>
            </a:r>
          </a:p>
          <a:p>
            <a:r>
              <a:rPr lang="ru-RU" sz="2400" dirty="0"/>
              <a:t>- лестниц, крылец, входных групп;</a:t>
            </a:r>
          </a:p>
          <a:p>
            <a:r>
              <a:rPr lang="ru-RU" sz="2400" dirty="0"/>
              <a:t>- фасад здания;</a:t>
            </a:r>
          </a:p>
          <a:p>
            <a:r>
              <a:rPr lang="ru-RU" sz="2400" dirty="0"/>
              <a:t>- систем отопления и вентиляции;</a:t>
            </a:r>
          </a:p>
          <a:p>
            <a:r>
              <a:rPr lang="ru-RU" sz="2400" dirty="0"/>
              <a:t>- систем горячего и холодного водоснабжения, канализации;</a:t>
            </a:r>
          </a:p>
          <a:p>
            <a:r>
              <a:rPr lang="ru-RU" sz="2400" dirty="0"/>
              <a:t>- слаботочных систем;</a:t>
            </a:r>
          </a:p>
          <a:p>
            <a:r>
              <a:rPr lang="ru-RU" sz="2400" dirty="0"/>
              <a:t>- систем пожаротушения.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3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" y="2432651"/>
            <a:ext cx="5801784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95" y="595224"/>
            <a:ext cx="7257691" cy="54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0" y="2179308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88" y="802256"/>
            <a:ext cx="6590581" cy="4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672" y="764576"/>
            <a:ext cx="11611154" cy="4351338"/>
          </a:xfrm>
        </p:spPr>
        <p:txBody>
          <a:bodyPr>
            <a:noAutofit/>
          </a:bodyPr>
          <a:lstStyle/>
          <a:p>
            <a:r>
              <a:rPr lang="ru-RU" dirty="0" smtClean="0"/>
              <a:t>Второе мероприятие, предусмотренное программой – оснащение школы средствами обучения. Целью данной задачи является предоставление образовательным учреждениям оборудования и материалов, соответствующих современным условиям обучения. Перечень средств содержится в Приказе Министерства Просвещения РФ от 13 октября 2022 г. №804 «Об утверждении перечня средств обучения и воспитания, соответствующих современным условиям обучения, необходимых при оснащении общеобразовательных организаций». </a:t>
            </a:r>
          </a:p>
          <a:p>
            <a:r>
              <a:rPr lang="ru-RU" dirty="0" smtClean="0"/>
              <a:t>В него входит:</a:t>
            </a:r>
          </a:p>
          <a:p>
            <a:r>
              <a:rPr lang="ru-RU" dirty="0" smtClean="0"/>
              <a:t>- оборудование для входной группы;</a:t>
            </a:r>
          </a:p>
          <a:p>
            <a:r>
              <a:rPr lang="ru-RU" dirty="0" smtClean="0"/>
              <a:t>- оборудование и аксессуары для библиотеки, в том числе, с возможностью проведения онлайн уроков;</a:t>
            </a:r>
          </a:p>
          <a:p>
            <a:r>
              <a:rPr lang="ru-RU" dirty="0" smtClean="0"/>
              <a:t>- оборудование и мебель для столовой;</a:t>
            </a:r>
          </a:p>
          <a:p>
            <a:r>
              <a:rPr lang="ru-RU" dirty="0" smtClean="0"/>
              <a:t>- оборудование для оснащения спортивного комплекса;</a:t>
            </a:r>
          </a:p>
          <a:p>
            <a:r>
              <a:rPr lang="ru-RU" dirty="0" smtClean="0"/>
              <a:t>- оборудование и мебель для учебных кабинетов.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329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6" y="243810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68" y="526661"/>
            <a:ext cx="4697083" cy="62627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5092" y="1002323"/>
            <a:ext cx="291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Входная группа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555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43" y="192598"/>
            <a:ext cx="10515600" cy="402626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/>
              <a:t>«Модернизация школьных систем образования»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1" y="1161391"/>
            <a:ext cx="5187650" cy="5187650"/>
          </a:xfrm>
        </p:spPr>
      </p:pic>
      <p:sp>
        <p:nvSpPr>
          <p:cNvPr id="7" name="TextBox 6"/>
          <p:cNvSpPr txBox="1"/>
          <p:nvPr/>
        </p:nvSpPr>
        <p:spPr>
          <a:xfrm>
            <a:off x="767751" y="595224"/>
            <a:ext cx="319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Коридор 1 этажа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92" y="1161391"/>
            <a:ext cx="4112957" cy="5483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7804" y="595224"/>
            <a:ext cx="319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Коридор 2 этажа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11" y="1161391"/>
            <a:ext cx="4272457" cy="56966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86594" y="633242"/>
            <a:ext cx="319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Коридор 3 этажа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041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83</TotalTime>
  <Words>555</Words>
  <Application>Microsoft Office PowerPoint</Application>
  <PresentationFormat>Широкоэкранный</PresentationFormat>
  <Paragraphs>69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Капитальный ремонт  МБОУ СОШ №2 в рамках программы 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«Модернизация школьных систем образования»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Капитальный ремонт  МБОУ СОШ №2 в рамках программы «Модернизация школьных систем образования»</dc:title>
  <dc:creator>Директор</dc:creator>
  <cp:lastModifiedBy>Дмитрий</cp:lastModifiedBy>
  <cp:revision>9</cp:revision>
  <dcterms:created xsi:type="dcterms:W3CDTF">2025-08-25T08:20:49Z</dcterms:created>
  <dcterms:modified xsi:type="dcterms:W3CDTF">2025-08-25T13:17:30Z</dcterms:modified>
</cp:coreProperties>
</file>