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8/25/2025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8/25/2025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Admin\Desktop\&#1057;&#1089;&#1099;&#1083;&#1082;&#1072;%20https:\&#1084;&#1086;&#1080;&#1091;&#1088;&#1086;&#1082;&#1080;.&#1088;&#1092;" TargetMode="Externa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131E12-6322-460E-B55B-73962112E7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9302" y="565608"/>
            <a:ext cx="10689997" cy="3384223"/>
          </a:xfrm>
        </p:spPr>
        <p:txBody>
          <a:bodyPr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br>
              <a:rPr lang="ru-RU" sz="2800" b="1" spc="-1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2800" b="1" spc="-1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200" b="1" u="sng" spc="-1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ОСОБЕННОСТИ ПРЕПОДАВАНИЯ</a:t>
            </a:r>
            <a:br>
              <a:rPr lang="ru-RU" sz="3200" b="1" spc="-1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200" b="1" spc="-1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ru-RU" sz="3200" b="1" spc="-1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200" b="1" spc="-1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УЧЕБНГО ПРЕДМЕТА «ИСТОРИЯ» </a:t>
            </a:r>
            <a:br>
              <a:rPr lang="ru-RU" sz="3200" b="1" spc="-1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200" b="1" spc="-1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2025/2026 учебном году </a:t>
            </a:r>
            <a:br>
              <a:rPr lang="ru-RU" sz="4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FF5643C-09F6-41A2-9AD0-F7024F06ED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32635" y="4050833"/>
            <a:ext cx="7126664" cy="1096899"/>
          </a:xfrm>
        </p:spPr>
        <p:txBody>
          <a:bodyPr/>
          <a:lstStyle/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Автор: ЧЕШЕВА ЛЮБОВЬ АЛЕКСАНДРОВНА,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учитель истории и обществознания МБОУ СОШ №5, г. Боготола</a:t>
            </a:r>
          </a:p>
        </p:txBody>
      </p:sp>
    </p:spTree>
    <p:extLst>
      <p:ext uri="{BB962C8B-B14F-4D97-AF65-F5344CB8AC3E}">
        <p14:creationId xmlns:p14="http://schemas.microsoft.com/office/powerpoint/2010/main" val="3029366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207D87-67D6-479E-8FB0-31D61C490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144" y="433633"/>
            <a:ext cx="10303497" cy="5627802"/>
          </a:xfrm>
        </p:spPr>
        <p:txBody>
          <a:bodyPr>
            <a:normAutofit/>
          </a:bodyPr>
          <a:lstStyle/>
          <a:p>
            <a:pPr algn="ctr"/>
            <a:br>
              <a:rPr lang="ru-RU" sz="2800" spc="-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b="1" u="sng" spc="-1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Изменения ФГОС НОО и ФГОС ООО!</a:t>
            </a:r>
            <a:r>
              <a:rPr lang="ru-RU" sz="2800" b="1" spc="-1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ru-RU" sz="2800" b="1" spc="-1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b="1" spc="-1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Вступают в силу с 1 сентября 2025 года. </a:t>
            </a:r>
            <a:br>
              <a:rPr lang="ru-RU" sz="2800" spc="-1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2800" spc="-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b="1" i="1" spc="-1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Приказ Министерства просвещения Российской Федерации от 18.06.2025 № 467</a:t>
            </a:r>
            <a:r>
              <a:rPr lang="ru-RU" sz="2800" b="1" i="1" spc="-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ru-RU" sz="2800" b="1" i="1" spc="-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2800" b="1" i="1" spc="-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b="1" spc="-1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 1 сентября 2025 года образовательные программы будут синхронизированы с ОГЭ и ЕГЭ!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72227878-B501-41EB-A133-CA77861DBDDB}"/>
              </a:ext>
            </a:extLst>
          </p:cNvPr>
          <p:cNvSpPr/>
          <p:nvPr/>
        </p:nvSpPr>
        <p:spPr>
          <a:xfrm>
            <a:off x="659876" y="609599"/>
            <a:ext cx="9351387" cy="16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endParaRPr lang="ru-RU" sz="1400" spc="-1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endParaRPr lang="ru-RU" sz="1400" spc="-1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endParaRPr lang="ru-RU" sz="1400" spc="-1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endParaRPr lang="ru-RU" sz="1400" spc="-1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endParaRPr lang="ru-RU" sz="1400" spc="-1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270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0FB2AC-55AF-42D7-8390-90581359A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2998" y="518475"/>
            <a:ext cx="10228082" cy="4468304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br>
              <a:rPr lang="ru-RU" spc="-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800" b="1" u="sng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НОРМАТИВНЫЕ ПРАВОВЫЕ ДОКУМЕНТЫ</a:t>
            </a:r>
            <a:br>
              <a:rPr lang="ru-RU" spc="-1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3100" i="1" spc="-1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</a:t>
            </a:r>
            <a:r>
              <a:rPr lang="ru-RU" sz="31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нформационный сайт </a:t>
            </a:r>
            <a:br>
              <a:rPr lang="ru-RU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«Единое содержание общего образования» </a:t>
            </a:r>
            <a:br>
              <a:rPr lang="ru-RU" sz="3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«Нормативные документы». </a:t>
            </a:r>
            <a:br>
              <a:rPr lang="ru-RU" sz="31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i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URL: https://edsoo.ru/normativnye-dokumenty/.</a:t>
            </a:r>
          </a:p>
        </p:txBody>
      </p:sp>
    </p:spTree>
    <p:extLst>
      <p:ext uri="{BB962C8B-B14F-4D97-AF65-F5344CB8AC3E}">
        <p14:creationId xmlns:p14="http://schemas.microsoft.com/office/powerpoint/2010/main" val="3374846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5CF453-4F64-421D-B988-3482B02EC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424" y="609599"/>
            <a:ext cx="10190375" cy="4725971"/>
          </a:xfrm>
        </p:spPr>
        <p:txBody>
          <a:bodyPr>
            <a:norm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Поправки в Федеральный закон «Об образовании в </a:t>
            </a:r>
            <a:r>
              <a:rPr lang="ru-RU" sz="2800" b="1" u="sng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Российской Федерации» от 19 декабря 2023 г. № 618. </a:t>
            </a:r>
            <a:br>
              <a:rPr lang="ru-RU" sz="2800" b="1" u="sng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2800" b="1" u="sng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Образование в России должно соответствовать традиционным российским духовно-нравственным ценностям и ориентироваться на задачи развития государства и общества». </a:t>
            </a:r>
            <a:b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2159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6EA466-3B23-4919-8C59-D89953703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035" y="320511"/>
            <a:ext cx="10944520" cy="6259397"/>
          </a:xfrm>
        </p:spPr>
        <p:txBody>
          <a:bodyPr>
            <a:normAutofit/>
          </a:bodyPr>
          <a:lstStyle/>
          <a:p>
            <a:pPr indent="450215">
              <a:spcAft>
                <a:spcPts val="0"/>
              </a:spcAft>
            </a:pPr>
            <a:r>
              <a:rPr lang="ru-RU" sz="3100" b="1" u="sng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Указы Президента Российской Федерации:</a:t>
            </a:r>
            <a:r>
              <a:rPr lang="ru-RU" sz="2800" b="1" u="sng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ru-RU" sz="2800" b="1" u="sng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№ 809 от 09 ноября 2022г.  </a:t>
            </a:r>
            <a:b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«Об утверждении Основ государственной политики по сохранению и укреплению традиционных российских духовно-нравственных ценностей» </a:t>
            </a:r>
            <a:b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жизнь, права и свободы человека, патриотизм, служение Отечеству и ответственность за его судьбу, крепкая семья, созидательный труд, приоритет духовного над материальным, коллективизм, историческая память и преемственность поколений, единство народов России и другие).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b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 № 314 от 08 мая 2024 г. </a:t>
            </a:r>
            <a:b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«Об утверждении Основ государственной политики Российской Федерации в области исторического просвещения»</a:t>
            </a:r>
            <a:b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(сохранение памяти о значимых событиях истории России, популяризация достижений отечественной науки и культуры; патриотическое воспитание, сохранение памяти о защитниках Отечества, выдающихся личностях в российской истории и недопущение умаления значения подвига народа при защите Отечества).</a:t>
            </a:r>
            <a:endParaRPr lang="ru-RU" sz="20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7323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CFA6BE-E992-449E-A3DF-4902E3AB8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0132" y="527901"/>
            <a:ext cx="10218656" cy="577863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u="sng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Учебный предмет «История» включает: </a:t>
            </a:r>
            <a:br>
              <a:rPr lang="ru-RU" sz="2800" b="1" u="sng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800" b="1" i="1" u="sng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5–7 классы - три учебных курса: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b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«Всеобщая история» </a:t>
            </a:r>
            <a:b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«История России» </a:t>
            </a:r>
            <a:b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«История нашего края» </a:t>
            </a:r>
            <a:b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b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800" b="1" i="1" u="sng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8–9 классы - два учебных курса: </a:t>
            </a:r>
            <a:b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«Всеобщая история» </a:t>
            </a:r>
            <a:b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«История России» </a:t>
            </a:r>
            <a:b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(включая модуль «Ведение в новейшую историю» в 9 классе)</a:t>
            </a:r>
            <a:b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b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Федеральная рабочая программа по истории относится к </a:t>
            </a:r>
            <a:r>
              <a:rPr lang="ru-RU" sz="2800" b="1" u="sng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программам непосредственного применения. </a:t>
            </a:r>
            <a:b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Расчасовка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уже задана в конструкторе.</a:t>
            </a:r>
            <a:endParaRPr lang="ru-RU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8624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B6E64E-A25C-466C-8A29-7E56E7D9A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852" y="461913"/>
            <a:ext cx="10209228" cy="5863473"/>
          </a:xfrm>
        </p:spPr>
        <p:txBody>
          <a:bodyPr>
            <a:normAutofit/>
          </a:bodyPr>
          <a:lstStyle/>
          <a:p>
            <a:pPr indent="450215" algn="ctr">
              <a:lnSpc>
                <a:spcPct val="150000"/>
              </a:lnSpc>
              <a:spcAft>
                <a:spcPts val="80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Отдельное внимание списку «Наши герои»!</a:t>
            </a:r>
            <a:b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Размещен:</a:t>
            </a:r>
            <a:b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Иформационный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сайт «Единое содержание общего образования» </a:t>
            </a:r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sz="2800" b="1" i="1" u="sng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https://edsoo.ru/wp </a:t>
            </a:r>
            <a:r>
              <a:rPr lang="ru-RU" sz="2800" b="1" i="1" u="sng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content</a:t>
            </a:r>
            <a:r>
              <a:rPr lang="ru-RU" sz="2800" b="1" i="1" u="sng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ru-RU" sz="2800" b="1" i="1" u="sng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uploads</a:t>
            </a:r>
            <a:r>
              <a:rPr lang="ru-RU" sz="2800" b="1" i="1" u="sng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/2024/06/nashi-geroi.-metodicheskie-materialy.pdf</a:t>
            </a:r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  <a:endParaRPr lang="ru-RU" sz="2800" b="1" i="1" dirty="0"/>
          </a:p>
        </p:txBody>
      </p:sp>
    </p:spTree>
    <p:extLst>
      <p:ext uri="{BB962C8B-B14F-4D97-AF65-F5344CB8AC3E}">
        <p14:creationId xmlns:p14="http://schemas.microsoft.com/office/powerpoint/2010/main" val="35524369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DBA5C0-0166-49C0-9174-7BE3481F7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365" y="609600"/>
            <a:ext cx="10878532" cy="5574384"/>
          </a:xfrm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8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УЧЕБНИКИ</a:t>
            </a:r>
            <a:br>
              <a:rPr lang="ru-RU" sz="28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u="sng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8–9 классы: </a:t>
            </a:r>
            <a:br>
              <a:rPr lang="ru-RU" sz="31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входящие в федеральный перечень учебников </a:t>
            </a:r>
            <a:b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(приказ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Минпросвещения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России № 769 от 05 ноября 2024г.)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b="1" u="sng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5–7 классы: </a:t>
            </a:r>
            <a:b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Единые государственные учебники</a:t>
            </a:r>
            <a:b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800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https://моиуроки.рф </a:t>
            </a:r>
            <a:b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800" i="1" u="sng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Авторы учебников: </a:t>
            </a:r>
            <a:r>
              <a:rPr lang="ru-RU" sz="2800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помощник Президента РФ, председатель Российского военно-исторического общества </a:t>
            </a:r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Владимир Мединский</a:t>
            </a:r>
            <a:r>
              <a:rPr lang="ru-RU" sz="2800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ru-RU" sz="2000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br>
              <a:rPr lang="ru-RU" sz="2000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ректор МГИМО (университета МИД РФ) </a:t>
            </a:r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Анатолий </a:t>
            </a:r>
            <a:r>
              <a:rPr lang="ru-RU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Торкунов</a:t>
            </a:r>
            <a:r>
              <a:rPr lang="ru-RU" sz="2800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ru-RU" sz="2000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br>
              <a:rPr lang="ru-RU" sz="2000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научный руководитель Института всеобщей истории РАН </a:t>
            </a:r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Александр </a:t>
            </a:r>
            <a:r>
              <a:rPr lang="ru-RU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Чубарьян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ru-RU" sz="2800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(кроме курса «История нашего края)</a:t>
            </a:r>
            <a:endParaRPr lang="ru-RU" sz="2800" i="1" u="sng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66905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96780B-0A93-4FE5-92CB-A0BE0B67B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8730" y="609599"/>
            <a:ext cx="10360058" cy="5923175"/>
          </a:xfrm>
        </p:spPr>
        <p:txBody>
          <a:bodyPr>
            <a:normAutofit/>
          </a:bodyPr>
          <a:lstStyle/>
          <a:p>
            <a:pPr algn="ctr"/>
            <a:r>
              <a:rPr lang="ru-RU" sz="2800" b="1" u="sng" kern="1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Новый курс «История нашего края» в 5-7 классах </a:t>
            </a:r>
            <a:br>
              <a:rPr lang="ru-RU" sz="2800" b="1" u="sng" kern="1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800" b="1" i="1" kern="1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 построен по методу персонализации истории;</a:t>
            </a:r>
            <a:br>
              <a:rPr lang="ru-RU" sz="2800" kern="1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800" b="1" i="1" kern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современный </a:t>
            </a:r>
            <a:r>
              <a:rPr lang="ru-RU" sz="2800" b="1" i="1" kern="1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подход для организации преподавания;</a:t>
            </a:r>
            <a:br>
              <a:rPr lang="ru-RU" sz="2800" b="1" i="1" kern="1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800" b="1" i="1" kern="1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- модульный принцип построения программы позволяет конструировать материал вокруг одной/нескольких базовых идей. </a:t>
            </a:r>
            <a:br>
              <a:rPr lang="ru-RU" sz="2800" b="1" i="1" kern="100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br>
              <a:rPr lang="ru-RU" sz="2800" b="1" i="1" kern="100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800" b="1" u="sng" kern="1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Главная идея курса </a:t>
            </a:r>
            <a:br>
              <a:rPr lang="ru-RU" sz="2800" b="1" u="sng" kern="1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800" b="1" i="1" kern="1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не «</a:t>
            </a:r>
            <a:r>
              <a:rPr lang="ru-RU" sz="2800" b="1" i="1" kern="1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знаниевая</a:t>
            </a:r>
            <a:r>
              <a:rPr lang="ru-RU" sz="2800" b="1" i="1" kern="1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» компонента, а поддержание интереса к истории родного края, приоритет воспитательных целей, акцентирование внимания на ярких и значимых событиях в истории края, достижениях </a:t>
            </a:r>
            <a:r>
              <a:rPr lang="ru-RU" sz="2800" b="1" i="1" kern="1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жит.елей</a:t>
            </a:r>
            <a:r>
              <a:rPr lang="ru-RU" sz="2800" b="1" i="1" kern="1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края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191468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153</TotalTime>
  <Words>586</Words>
  <Application>Microsoft Office PowerPoint</Application>
  <PresentationFormat>Широкоэкранный</PresentationFormat>
  <Paragraphs>14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Times New Roman</vt:lpstr>
      <vt:lpstr>Trebuchet MS</vt:lpstr>
      <vt:lpstr>Wingdings 3</vt:lpstr>
      <vt:lpstr>Аспект</vt:lpstr>
      <vt:lpstr>  ОСОБЕННОСТИ ПРЕПОДАВАНИЯ   УЧЕБНГО ПРЕДМЕТА «ИСТОРИЯ»  в 2025/2026 учебном году  </vt:lpstr>
      <vt:lpstr> Изменения ФГОС НОО и ФГОС ООО!  Вступают в силу с 1 сентября 2025 года.   Приказ Министерства просвещения Российской Федерации от 18.06.2025 № 467   с 1 сентября 2025 года образовательные программы будут синхронизированы с ОГЭ и ЕГЭ!</vt:lpstr>
      <vt:lpstr> НОРМАТИВНЫЕ ПРАВОВЫЕ ДОКУМЕНТЫ Информационный сайт  «Единое содержание общего образования»  Раздел «Нормативные документы».   URL: https://edsoo.ru/normativnye-dokumenty/.</vt:lpstr>
      <vt:lpstr>Поправки в Федеральный закон «Об образовании в Российской Федерации» от 19 декабря 2023 г. № 618.   «Образование в России должно соответствовать традиционным российским духовно-нравственным ценностям и ориентироваться на задачи развития государства и общества».  </vt:lpstr>
      <vt:lpstr>Указы Президента Российской Федерации:  - № 809 от 09 ноября 2022г.   «Об утверждении Основ государственной политики по сохранению и укреплению традиционных российских духовно-нравственных ценностей»  (жизнь, права и свободы человека, патриотизм, служение Отечеству и ответственность за его судьбу, крепкая семья, созидательный труд, приоритет духовного над материальным, коллективизм, историческая память и преемственность поколений, единство народов России и другие).  - № 314 от 08 мая 2024 г.  «Об утверждении Основ государственной политики Российской Федерации в области исторического просвещения» (сохранение памяти о значимых событиях истории России, популяризация достижений отечественной науки и культуры; патриотическое воспитание, сохранение памяти о защитниках Отечества, выдающихся личностях в российской истории и недопущение умаления значения подвига народа при защите Отечества).</vt:lpstr>
      <vt:lpstr>Учебный предмет «История» включает:  5–7 классы - три учебных курса:  «Всеобщая история»  «История России»  «История нашего края»   8–9 классы - два учебных курса:  «Всеобщая история»  «История России»  (включая модуль «Ведение в новейшую историю» в 9 классе)  Федеральная рабочая программа по истории относится к программам непосредственного применения.  Расчасовка уже задана в конструкторе.</vt:lpstr>
      <vt:lpstr>Отдельное внимание списку «Наши герои»! Размещен: Иформационный сайт «Единое содержание общего образования» (https://edsoo.ru/wp content/uploads/2024/06/nashi-geroi.-metodicheskie-materialy.pdf). </vt:lpstr>
      <vt:lpstr>УЧЕБНИКИ 8–9 классы:  входящие в федеральный перечень учебников  (приказ Минпросвещения России № 769 от 05 ноября 2024г.)   5–7 классы:  Единые государственные учебники https://моиуроки.рф  Авторы учебников: помощник Президента РФ, председатель Российского военно-исторического общества Владимир Мединский;   ректор МГИМО (университета МИД РФ) Анатолий Торкунов;   научный руководитель Института всеобщей истории РАН Александр Чубарьян  (кроме курса «История нашего края)</vt:lpstr>
      <vt:lpstr>Новый курс «История нашего края» в 5-7 классах  - построен по методу персонализации истории; - современный подход для организации преподавания;  - модульный принцип построения программы позволяет конструировать материал вокруг одной/нескольких базовых идей.   Главная идея курса  не «знаниевая» компонента, а поддержание интереса к истории родного края, приоритет воспитательных целей, акцентирование внимания на ярких и значимых событиях в истории края, достижениях жит.елей края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ПРЕПОДАВАНИЯ   УЧЕБНГО ПРЕДМЕТА «ИСТОРИЯ»  в 2025/2026 учебном году  </dc:title>
  <dc:creator>Admin</dc:creator>
  <cp:lastModifiedBy>Admin</cp:lastModifiedBy>
  <cp:revision>19</cp:revision>
  <dcterms:created xsi:type="dcterms:W3CDTF">2025-08-25T06:10:13Z</dcterms:created>
  <dcterms:modified xsi:type="dcterms:W3CDTF">2025-08-25T10:47:30Z</dcterms:modified>
</cp:coreProperties>
</file>